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sldIdLst>
    <p:sldId id="257" r:id="rId2"/>
    <p:sldId id="258" r:id="rId3"/>
    <p:sldId id="260" r:id="rId4"/>
    <p:sldId id="282" r:id="rId5"/>
    <p:sldId id="259"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62" r:id="rId25"/>
    <p:sldId id="263" r:id="rId26"/>
  </p:sldIdLst>
  <p:sldSz cx="9144000" cy="6858000" type="screen4x3"/>
  <p:notesSz cx="6858000" cy="9144000"/>
  <p:embeddedFontLst>
    <p:embeddedFont>
      <p:font typeface="Calibri Light" panose="020F0302020204030204" pitchFamily="34" charset="0"/>
      <p:regular r:id="rId28"/>
      <p:italic r:id="rId29"/>
    </p:embeddedFont>
    <p:embeddedFont>
      <p:font typeface="Calibri" panose="020F0502020204030204" pitchFamily="34" charset="0"/>
      <p:regular r:id="rId30"/>
      <p:bold r:id="rId31"/>
      <p:italic r:id="rId32"/>
      <p:boldItalic r:id="rId33"/>
    </p:embeddedFont>
    <p:embeddedFont>
      <p:font typeface="Eras Demi ITC" panose="020B0805030504020804" pitchFamily="34" charset="0"/>
      <p:regular r:id="rId34"/>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autoAdjust="0"/>
    <p:restoredTop sz="94660"/>
  </p:normalViewPr>
  <p:slideViewPr>
    <p:cSldViewPr snapToGrid="0">
      <p:cViewPr varScale="1">
        <p:scale>
          <a:sx n="74" d="100"/>
          <a:sy n="74" d="100"/>
        </p:scale>
        <p:origin x="1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7F113-0173-446C-A9A0-5A5892CC1577}" type="datetimeFigureOut">
              <a:rPr lang="es-CO" smtClean="0"/>
              <a:t>27/09/2016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787B1-0DBC-4474-AAFF-1CB7E86B3FEF}" type="slidenum">
              <a:rPr lang="es-CO" smtClean="0"/>
              <a:t>‹Nº›</a:t>
            </a:fld>
            <a:endParaRPr lang="es-CO"/>
          </a:p>
        </p:txBody>
      </p:sp>
    </p:spTree>
    <p:extLst>
      <p:ext uri="{BB962C8B-B14F-4D97-AF65-F5344CB8AC3E}">
        <p14:creationId xmlns:p14="http://schemas.microsoft.com/office/powerpoint/2010/main" val="2009964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DD5F4F7-8925-4358-9205-6DBEB0B843F8}" type="slidenum">
              <a:rPr lang="es-CO" smtClean="0"/>
              <a:t>11</a:t>
            </a:fld>
            <a:endParaRPr lang="es-CO"/>
          </a:p>
        </p:txBody>
      </p:sp>
    </p:spTree>
    <p:extLst>
      <p:ext uri="{BB962C8B-B14F-4D97-AF65-F5344CB8AC3E}">
        <p14:creationId xmlns:p14="http://schemas.microsoft.com/office/powerpoint/2010/main" val="2482177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972966"/>
            <a:ext cx="9143998" cy="2885034"/>
          </a:xfrm>
          <a:prstGeom prst="rect">
            <a:avLst/>
          </a:prstGeom>
        </p:spPr>
      </p:pic>
      <p:sp>
        <p:nvSpPr>
          <p:cNvPr id="2" name="Title 1"/>
          <p:cNvSpPr>
            <a:spLocks noGrp="1"/>
          </p:cNvSpPr>
          <p:nvPr>
            <p:ph type="ctrTitle"/>
          </p:nvPr>
        </p:nvSpPr>
        <p:spPr>
          <a:xfrm>
            <a:off x="3733261" y="1963069"/>
            <a:ext cx="4724939" cy="2415967"/>
          </a:xfrm>
        </p:spPr>
        <p:txBody>
          <a:bodyPr anchor="ctr">
            <a:noAutofit/>
          </a:bodyPr>
          <a:lstStyle>
            <a:lvl1pPr algn="l">
              <a:defRPr sz="4400">
                <a:effectLst>
                  <a:outerShdw blurRad="38100" dist="38100" dir="2700000" algn="tl">
                    <a:srgbClr val="000000">
                      <a:alpha val="43137"/>
                    </a:srgbClr>
                  </a:outerShdw>
                </a:effectLst>
                <a:latin typeface="Eras Demi ITC" panose="020B0805030504020804" pitchFamily="34" charset="0"/>
              </a:defRPr>
            </a:lvl1pPr>
          </a:lstStyle>
          <a:p>
            <a:r>
              <a:rPr lang="es-ES" dirty="0"/>
              <a:t>Haga clic para modificar el estilo de título del patrón</a:t>
            </a:r>
            <a:endParaRPr lang="en-US" dirty="0"/>
          </a:p>
        </p:txBody>
      </p:sp>
      <p:sp>
        <p:nvSpPr>
          <p:cNvPr id="3" name="Subtitle 2"/>
          <p:cNvSpPr>
            <a:spLocks noGrp="1"/>
          </p:cNvSpPr>
          <p:nvPr>
            <p:ph type="subTitle" idx="1" hasCustomPrompt="1"/>
          </p:nvPr>
        </p:nvSpPr>
        <p:spPr>
          <a:xfrm>
            <a:off x="2040836" y="4611757"/>
            <a:ext cx="2623929" cy="1829111"/>
          </a:xfrm>
        </p:spPr>
        <p:txBody>
          <a:bodyPr>
            <a:normAutofit/>
          </a:bodyPr>
          <a:lstStyle>
            <a:lvl1pPr marL="0" indent="0" algn="l">
              <a:buNone/>
              <a:defRPr sz="1800">
                <a:latin typeface="Futura Bk BT"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Mayordomía</a:t>
            </a:r>
            <a:endParaRPr lang="en-US" dirty="0"/>
          </a:p>
        </p:txBody>
      </p:sp>
      <p:sp>
        <p:nvSpPr>
          <p:cNvPr id="4" name="Date Placeholder 3"/>
          <p:cNvSpPr>
            <a:spLocks noGrp="1"/>
          </p:cNvSpPr>
          <p:nvPr>
            <p:ph type="dt" sz="half" idx="10"/>
          </p:nvPr>
        </p:nvSpPr>
        <p:spPr/>
        <p:txBody>
          <a:bodyPr/>
          <a:lstStyle/>
          <a:p>
            <a:fld id="{8713F0B6-671D-4D28-BC22-73BD70217DB6}" type="datetimeFigureOut">
              <a:rPr lang="es-CO" smtClean="0"/>
              <a:t>27/09/2016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CE823AD-2CD0-4820-9026-4403B7FF1D25}" type="slidenum">
              <a:rPr lang="es-CO" smtClean="0"/>
              <a:t>‹Nº›</a:t>
            </a:fld>
            <a:endParaRPr lang="es-CO"/>
          </a:p>
        </p:txBody>
      </p:sp>
      <p:grpSp>
        <p:nvGrpSpPr>
          <p:cNvPr id="15" name="Grupo 14"/>
          <p:cNvGrpSpPr/>
          <p:nvPr userDrawn="1"/>
        </p:nvGrpSpPr>
        <p:grpSpPr>
          <a:xfrm>
            <a:off x="969193" y="1869942"/>
            <a:ext cx="2613568" cy="2613568"/>
            <a:chOff x="1103313" y="1923380"/>
            <a:chExt cx="2452904" cy="2452904"/>
          </a:xfrm>
        </p:grpSpPr>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13" y="1923380"/>
              <a:ext cx="2452904" cy="2452904"/>
            </a:xfrm>
            <a:prstGeom prst="rect">
              <a:avLst/>
            </a:prstGeom>
          </p:spPr>
        </p:pic>
        <p:pic>
          <p:nvPicPr>
            <p:cNvPr id="17" name="Imagen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561" y="2393861"/>
              <a:ext cx="2083742" cy="1480554"/>
            </a:xfrm>
            <a:prstGeom prst="rect">
              <a:avLst/>
            </a:prstGeom>
          </p:spPr>
        </p:pic>
      </p:grpSp>
    </p:spTree>
    <p:extLst>
      <p:ext uri="{BB962C8B-B14F-4D97-AF65-F5344CB8AC3E}">
        <p14:creationId xmlns:p14="http://schemas.microsoft.com/office/powerpoint/2010/main" val="372958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713F0B6-671D-4D28-BC22-73BD70217DB6}" type="datetimeFigureOut">
              <a:rPr lang="es-CO" smtClean="0"/>
              <a:t>27/09/2016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CE823AD-2CD0-4820-9026-4403B7FF1D25}" type="slidenum">
              <a:rPr lang="es-CO" smtClean="0"/>
              <a:t>‹Nº›</a:t>
            </a:fld>
            <a:endParaRPr lang="es-CO"/>
          </a:p>
        </p:txBody>
      </p:sp>
    </p:spTree>
    <p:extLst>
      <p:ext uri="{BB962C8B-B14F-4D97-AF65-F5344CB8AC3E}">
        <p14:creationId xmlns:p14="http://schemas.microsoft.com/office/powerpoint/2010/main" val="15382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3F0B6-671D-4D28-BC22-73BD70217DB6}" type="datetimeFigureOut">
              <a:rPr lang="es-CO" smtClean="0"/>
              <a:t>27/09/2016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CE823AD-2CD0-4820-9026-4403B7FF1D25}" type="slidenum">
              <a:rPr lang="es-CO" smtClean="0"/>
              <a:t>‹Nº›</a:t>
            </a:fld>
            <a:endParaRPr lang="es-CO"/>
          </a:p>
        </p:txBody>
      </p:sp>
    </p:spTree>
    <p:extLst>
      <p:ext uri="{BB962C8B-B14F-4D97-AF65-F5344CB8AC3E}">
        <p14:creationId xmlns:p14="http://schemas.microsoft.com/office/powerpoint/2010/main" val="92999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3F0B6-671D-4D28-BC22-73BD70217DB6}" type="datetimeFigureOut">
              <a:rPr lang="es-CO" smtClean="0"/>
              <a:t>27/09/2016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CE823AD-2CD0-4820-9026-4403B7FF1D25}" type="slidenum">
              <a:rPr lang="es-CO" smtClean="0"/>
              <a:t>‹Nº›</a:t>
            </a:fld>
            <a:endParaRPr lang="es-CO"/>
          </a:p>
        </p:txBody>
      </p:sp>
    </p:spTree>
    <p:extLst>
      <p:ext uri="{BB962C8B-B14F-4D97-AF65-F5344CB8AC3E}">
        <p14:creationId xmlns:p14="http://schemas.microsoft.com/office/powerpoint/2010/main" val="346233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113184" y="166344"/>
            <a:ext cx="7402166" cy="1325563"/>
          </a:xfrm>
        </p:spPr>
        <p:txBody>
          <a:bodyPr>
            <a:noAutofit/>
          </a:bodyPr>
          <a:lstStyle>
            <a:lvl1pPr>
              <a:defRPr sz="4800">
                <a:effectLst>
                  <a:outerShdw blurRad="38100" dist="38100" dir="2700000" algn="tl">
                    <a:srgbClr val="000000">
                      <a:alpha val="43137"/>
                    </a:srgbClr>
                  </a:outerShdw>
                </a:effectLst>
                <a:latin typeface="Eras Demi ITC" panose="020B0805030504020804" pitchFamily="34" charset="0"/>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1766367" y="1658251"/>
            <a:ext cx="6748982" cy="4726634"/>
          </a:xfrm>
        </p:spPr>
        <p:txBody>
          <a:bodyPr>
            <a:normAutofit/>
          </a:bodyPr>
          <a:lstStyle>
            <a:lvl1pPr>
              <a:defRPr sz="2600"/>
            </a:lvl1pPr>
            <a:lvl2pPr>
              <a:defRPr sz="2400"/>
            </a:lvl2pPr>
            <a:lvl3pPr>
              <a:defRPr sz="2000"/>
            </a:lvl3pPr>
            <a:lvl4pPr>
              <a:defRPr sz="1800"/>
            </a:lvl4pPr>
            <a:lvl5pPr>
              <a:defRPr sz="18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grpSp>
        <p:nvGrpSpPr>
          <p:cNvPr id="12" name="Grupo 11"/>
          <p:cNvGrpSpPr/>
          <p:nvPr userDrawn="1"/>
        </p:nvGrpSpPr>
        <p:grpSpPr>
          <a:xfrm>
            <a:off x="233541" y="5165678"/>
            <a:ext cx="1532826" cy="1532826"/>
            <a:chOff x="1103313" y="1923380"/>
            <a:chExt cx="2452904" cy="2452904"/>
          </a:xfrm>
        </p:grpSpPr>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313" y="1923380"/>
              <a:ext cx="2452904" cy="2452904"/>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4561" y="2393861"/>
              <a:ext cx="2083742" cy="1480554"/>
            </a:xfrm>
            <a:prstGeom prst="rect">
              <a:avLst/>
            </a:prstGeom>
          </p:spPr>
        </p:pic>
      </p:grpSp>
      <p:pic>
        <p:nvPicPr>
          <p:cNvPr id="15" name="Imagen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07756" y="2040192"/>
            <a:ext cx="286513" cy="4233681"/>
          </a:xfrm>
          <a:prstGeom prst="rect">
            <a:avLst/>
          </a:prstGeom>
        </p:spPr>
      </p:pic>
    </p:spTree>
    <p:extLst>
      <p:ext uri="{BB962C8B-B14F-4D97-AF65-F5344CB8AC3E}">
        <p14:creationId xmlns:p14="http://schemas.microsoft.com/office/powerpoint/2010/main" val="253523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67238" y="1749495"/>
            <a:ext cx="4442171" cy="2852737"/>
          </a:xfrm>
        </p:spPr>
        <p:txBody>
          <a:bodyPr anchor="ctr">
            <a:normAutofit/>
          </a:bodyPr>
          <a:lstStyle>
            <a:lvl1pPr>
              <a:defRPr sz="4000">
                <a:effectLst>
                  <a:outerShdw blurRad="38100" dist="38100" dir="2700000" algn="tl">
                    <a:srgbClr val="000000">
                      <a:alpha val="43137"/>
                    </a:srgbClr>
                  </a:outerShdw>
                </a:effectLst>
                <a:latin typeface="Eras Demi ITC" panose="020B0805030504020804" pitchFamily="34" charset="0"/>
              </a:defRPr>
            </a:lvl1pPr>
          </a:lstStyle>
          <a:p>
            <a:r>
              <a:rPr lang="es-ES" dirty="0"/>
              <a:t>Haga clic para modificar el estilo de título del patrón</a:t>
            </a:r>
            <a:endParaRPr lang="en-US" dirty="0"/>
          </a:p>
        </p:txBody>
      </p:sp>
      <p:sp>
        <p:nvSpPr>
          <p:cNvPr id="4" name="Date Placeholder 3"/>
          <p:cNvSpPr>
            <a:spLocks noGrp="1"/>
          </p:cNvSpPr>
          <p:nvPr>
            <p:ph type="dt" sz="half" idx="10"/>
          </p:nvPr>
        </p:nvSpPr>
        <p:spPr/>
        <p:txBody>
          <a:bodyPr/>
          <a:lstStyle/>
          <a:p>
            <a:fld id="{8713F0B6-671D-4D28-BC22-73BD70217DB6}" type="datetimeFigureOut">
              <a:rPr lang="es-CO" smtClean="0"/>
              <a:t>27/09/2016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CE823AD-2CD0-4820-9026-4403B7FF1D25}" type="slidenum">
              <a:rPr lang="es-CO" smtClean="0"/>
              <a:t>‹Nº›</a:t>
            </a:fld>
            <a:endParaRPr lang="es-CO"/>
          </a:p>
        </p:txBody>
      </p:sp>
      <p:pic>
        <p:nvPicPr>
          <p:cNvPr id="11" name="Imagen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 y="5439659"/>
            <a:ext cx="9144000" cy="1418341"/>
          </a:xfrm>
          <a:prstGeom prst="rect">
            <a:avLst/>
          </a:prstGeom>
        </p:spPr>
      </p:pic>
    </p:spTree>
    <p:extLst>
      <p:ext uri="{BB962C8B-B14F-4D97-AF65-F5344CB8AC3E}">
        <p14:creationId xmlns:p14="http://schemas.microsoft.com/office/powerpoint/2010/main" val="177088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67792"/>
            <a:ext cx="9144000" cy="1418341"/>
          </a:xfrm>
          <a:prstGeom prst="rect">
            <a:avLst/>
          </a:prstGeom>
        </p:spPr>
      </p:pic>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2967"/>
            <a:ext cx="9144000" cy="1418341"/>
          </a:xfrm>
          <a:prstGeom prst="rect">
            <a:avLst/>
          </a:prstGeom>
        </p:spPr>
      </p:pic>
      <p:sp>
        <p:nvSpPr>
          <p:cNvPr id="2" name="Title 1"/>
          <p:cNvSpPr>
            <a:spLocks noGrp="1"/>
          </p:cNvSpPr>
          <p:nvPr>
            <p:ph type="title"/>
          </p:nvPr>
        </p:nvSpPr>
        <p:spPr/>
        <p:txBody>
          <a:bodyPr/>
          <a:lstStyle>
            <a:lvl1pPr algn="ctr">
              <a:defRPr>
                <a:latin typeface="Eras Demi ITC" panose="020B0805030504020804" pitchFamily="34" charset="0"/>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p:txBody>
          <a:bodyPr/>
          <a:lstStyle/>
          <a:p>
            <a:fld id="{8713F0B6-671D-4D28-BC22-73BD70217DB6}" type="datetimeFigureOut">
              <a:rPr lang="es-CO" smtClean="0"/>
              <a:t>27/09/2016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CE823AD-2CD0-4820-9026-4403B7FF1D25}" type="slidenum">
              <a:rPr lang="es-CO" smtClean="0"/>
              <a:t>‹Nº›</a:t>
            </a:fld>
            <a:endParaRPr lang="es-CO"/>
          </a:p>
        </p:txBody>
      </p:sp>
    </p:spTree>
    <p:extLst>
      <p:ext uri="{BB962C8B-B14F-4D97-AF65-F5344CB8AC3E}">
        <p14:creationId xmlns:p14="http://schemas.microsoft.com/office/powerpoint/2010/main" val="5511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13F0B6-671D-4D28-BC22-73BD70217DB6}" type="datetimeFigureOut">
              <a:rPr lang="es-CO" smtClean="0"/>
              <a:t>27/09/2016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CE823AD-2CD0-4820-9026-4403B7FF1D25}" type="slidenum">
              <a:rPr lang="es-CO" smtClean="0"/>
              <a:t>‹Nº›</a:t>
            </a:fld>
            <a:endParaRPr lang="es-CO"/>
          </a:p>
        </p:txBody>
      </p:sp>
    </p:spTree>
    <p:extLst>
      <p:ext uri="{BB962C8B-B14F-4D97-AF65-F5344CB8AC3E}">
        <p14:creationId xmlns:p14="http://schemas.microsoft.com/office/powerpoint/2010/main" val="311866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13F0B6-671D-4D28-BC22-73BD70217DB6}" type="datetimeFigureOut">
              <a:rPr lang="es-CO" smtClean="0"/>
              <a:t>27/09/2016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CE823AD-2CD0-4820-9026-4403B7FF1D25}" type="slidenum">
              <a:rPr lang="es-CO" smtClean="0"/>
              <a:t>‹Nº›</a:t>
            </a:fld>
            <a:endParaRPr lang="es-CO"/>
          </a:p>
        </p:txBody>
      </p:sp>
    </p:spTree>
    <p:extLst>
      <p:ext uri="{BB962C8B-B14F-4D97-AF65-F5344CB8AC3E}">
        <p14:creationId xmlns:p14="http://schemas.microsoft.com/office/powerpoint/2010/main" val="362868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3F0B6-671D-4D28-BC22-73BD70217DB6}" type="datetimeFigureOut">
              <a:rPr lang="es-CO" smtClean="0"/>
              <a:t>27/09/2016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CE823AD-2CD0-4820-9026-4403B7FF1D25}" type="slidenum">
              <a:rPr lang="es-CO" smtClean="0"/>
              <a:t>‹Nº›</a:t>
            </a:fld>
            <a:endParaRPr lang="es-CO"/>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0" y="0"/>
            <a:ext cx="9140420" cy="6858000"/>
          </a:xfrm>
          <a:prstGeom prst="rect">
            <a:avLst/>
          </a:prstGeom>
        </p:spPr>
      </p:pic>
    </p:spTree>
    <p:extLst>
      <p:ext uri="{BB962C8B-B14F-4D97-AF65-F5344CB8AC3E}">
        <p14:creationId xmlns:p14="http://schemas.microsoft.com/office/powerpoint/2010/main" val="149245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3F0B6-671D-4D28-BC22-73BD70217DB6}" type="datetimeFigureOut">
              <a:rPr lang="es-CO" smtClean="0"/>
              <a:t>27/09/2016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CE823AD-2CD0-4820-9026-4403B7FF1D25}" type="slidenum">
              <a:rPr lang="es-CO" smtClean="0"/>
              <a:t>‹Nº›</a:t>
            </a:fld>
            <a:endParaRPr lang="es-CO"/>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0" y="0"/>
            <a:ext cx="9140420" cy="6858000"/>
          </a:xfrm>
          <a:prstGeom prst="rect">
            <a:avLst/>
          </a:prstGeom>
        </p:spPr>
      </p:pic>
    </p:spTree>
    <p:extLst>
      <p:ext uri="{BB962C8B-B14F-4D97-AF65-F5344CB8AC3E}">
        <p14:creationId xmlns:p14="http://schemas.microsoft.com/office/powerpoint/2010/main" val="267139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ángulo redondeado 8"/>
          <p:cNvSpPr/>
          <p:nvPr userDrawn="1"/>
        </p:nvSpPr>
        <p:spPr>
          <a:xfrm>
            <a:off x="914400" y="1351722"/>
            <a:ext cx="4200938" cy="5181599"/>
          </a:xfrm>
          <a:prstGeom prst="roundRect">
            <a:avLst>
              <a:gd name="adj" fmla="val 2787"/>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 Placeholder 3"/>
          <p:cNvSpPr>
            <a:spLocks noGrp="1"/>
          </p:cNvSpPr>
          <p:nvPr>
            <p:ph type="body" sz="half" idx="2"/>
          </p:nvPr>
        </p:nvSpPr>
        <p:spPr>
          <a:xfrm>
            <a:off x="1073425" y="1444487"/>
            <a:ext cx="4041913" cy="4837043"/>
          </a:xfrm>
        </p:spPr>
        <p:txBody>
          <a:bodyPr anchor="t">
            <a:normAutofit/>
          </a:bodyPr>
          <a:lstStyle>
            <a:lvl1pPr marL="0" indent="0">
              <a:buNone/>
              <a:defRPr sz="3200" i="1">
                <a:solidFill>
                  <a:schemeClr val="accent1">
                    <a:lumMod val="75000"/>
                  </a:schemeClr>
                </a:solidFill>
                <a:effectLst/>
                <a:latin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Tree>
    <p:extLst>
      <p:ext uri="{BB962C8B-B14F-4D97-AF65-F5344CB8AC3E}">
        <p14:creationId xmlns:p14="http://schemas.microsoft.com/office/powerpoint/2010/main" val="97649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3F0B6-671D-4D28-BC22-73BD70217DB6}" type="datetimeFigureOut">
              <a:rPr lang="es-CO" smtClean="0"/>
              <a:t>27/09/2016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823AD-2CD0-4820-9026-4403B7FF1D25}" type="slidenum">
              <a:rPr lang="es-CO" smtClean="0"/>
              <a:t>‹Nº›</a:t>
            </a:fld>
            <a:endParaRPr lang="es-CO"/>
          </a:p>
        </p:txBody>
      </p:sp>
    </p:spTree>
    <p:extLst>
      <p:ext uri="{BB962C8B-B14F-4D97-AF65-F5344CB8AC3E}">
        <p14:creationId xmlns:p14="http://schemas.microsoft.com/office/powerpoint/2010/main" val="2458681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10230"/>
      </p:ext>
    </p:extLst>
  </p:cSld>
  <p:clrMapOvr>
    <a:masterClrMapping/>
  </p:clrMapOvr>
  <mc:AlternateContent xmlns:mc="http://schemas.openxmlformats.org/markup-compatibility/2006" xmlns:p14="http://schemas.microsoft.com/office/powerpoint/2010/main">
    <mc:Choice Requires="p14">
      <p:transition spd="slow" p14:dur="3250" advTm="2000">
        <p:fade/>
      </p:transition>
    </mc:Choice>
    <mc:Fallback xmlns="">
      <p:transition spd="slow"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67544" y="1100628"/>
            <a:ext cx="8208912" cy="3984556"/>
          </a:xfrm>
        </p:spPr>
        <p:txBody>
          <a:bodyPr>
            <a:noAutofit/>
          </a:bodyPr>
          <a:lstStyle/>
          <a:p>
            <a:r>
              <a:rPr lang="es-CO" sz="2400" dirty="0" smtClean="0"/>
              <a:t>Mal. 1:</a:t>
            </a:r>
          </a:p>
          <a:p>
            <a:r>
              <a:rPr lang="es-CO" sz="2400" dirty="0"/>
              <a:t>12 Y vosotros lo habéis profanado cuando decís: Inmunda es la mesa de Jehová, y cuando decís que su alimento es despreciable. </a:t>
            </a:r>
            <a:endParaRPr lang="es-CO" sz="2400" dirty="0" smtClean="0"/>
          </a:p>
          <a:p>
            <a:r>
              <a:rPr lang="es-CO" sz="2400" dirty="0" smtClean="0"/>
              <a:t>13 </a:t>
            </a:r>
            <a:r>
              <a:rPr lang="es-CO" sz="2400" dirty="0"/>
              <a:t>Habéis además dicho: ¡Oh, qué fastidio es esto! y me despreciáis, dice Jehová de los ejércitos; y trajisteis lo hurtado, o cojo, o enfermo, y presentasteis ofrenda. ¿Aceptaré yo eso de vuestra mano? dice Jehová. </a:t>
            </a:r>
            <a:endParaRPr lang="es-CO" sz="2400" dirty="0" smtClean="0"/>
          </a:p>
          <a:p>
            <a:r>
              <a:rPr lang="es-CO" sz="2400" dirty="0" smtClean="0"/>
              <a:t>14 </a:t>
            </a:r>
            <a:r>
              <a:rPr lang="es-CO" sz="2400" dirty="0"/>
              <a:t>Maldito el que engaña, el que teniendo machos en su rebaño, promete, y sacrifica a Jehová lo dañado. Porque yo soy Gran Rey, dice Jehová de los ejércitos, y mi nombre es temible entre las naciones. </a:t>
            </a:r>
            <a:br>
              <a:rPr lang="es-CO" sz="2400" dirty="0"/>
            </a:br>
            <a:endParaRPr lang="es-CO"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5376118"/>
            <a:ext cx="3530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109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infidelidad trae muerte</a:t>
            </a:r>
            <a:endParaRPr lang="es-CO"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Marcador de contenido"/>
          <p:cNvSpPr>
            <a:spLocks noGrp="1"/>
          </p:cNvSpPr>
          <p:nvPr>
            <p:ph idx="1"/>
          </p:nvPr>
        </p:nvSpPr>
        <p:spPr>
          <a:xfrm>
            <a:off x="827584" y="1317929"/>
            <a:ext cx="7904292" cy="4896544"/>
          </a:xfrm>
        </p:spPr>
        <p:txBody>
          <a:bodyPr>
            <a:noAutofit/>
          </a:bodyPr>
          <a:lstStyle/>
          <a:p>
            <a:r>
              <a:rPr lang="es-CO" sz="2800" dirty="0" smtClean="0"/>
              <a:t>Ananías y Safira: Hechos 5:1-11</a:t>
            </a:r>
          </a:p>
          <a:p>
            <a:pPr marL="285750" indent="-285750">
              <a:buFont typeface="Arial" pitchFamily="34" charset="0"/>
              <a:buChar char="•"/>
            </a:pPr>
            <a:r>
              <a:rPr lang="es-CO" sz="2800" dirty="0" smtClean="0"/>
              <a:t>Olvidaron que la promesa era con Dios y no con los Discípulos</a:t>
            </a:r>
          </a:p>
          <a:p>
            <a:pPr marL="285750" indent="-285750">
              <a:buFont typeface="Arial" pitchFamily="34" charset="0"/>
              <a:buChar char="•"/>
            </a:pPr>
            <a:r>
              <a:rPr lang="es-CO" sz="2800" dirty="0" smtClean="0"/>
              <a:t>Pensaron que podían </a:t>
            </a:r>
            <a:r>
              <a:rPr lang="es-CO" sz="2800" u="sng" dirty="0" smtClean="0">
                <a:effectLst>
                  <a:outerShdw blurRad="38100" dist="38100" dir="2700000" algn="tl">
                    <a:srgbClr val="000000">
                      <a:alpha val="43137"/>
                    </a:srgbClr>
                  </a:outerShdw>
                </a:effectLst>
              </a:rPr>
              <a:t>engañar</a:t>
            </a:r>
            <a:r>
              <a:rPr lang="es-CO" sz="2800" dirty="0" smtClean="0"/>
              <a:t> a los discípulos y quedar bien delante de ellos cumpliendo  a medias.</a:t>
            </a:r>
          </a:p>
          <a:p>
            <a:pPr marL="285750" indent="-285750">
              <a:buFont typeface="Arial" pitchFamily="34" charset="0"/>
              <a:buChar char="•"/>
            </a:pPr>
            <a:r>
              <a:rPr lang="es-CO" sz="2800" dirty="0" smtClean="0"/>
              <a:t>Pensaron que la </a:t>
            </a:r>
            <a:r>
              <a:rPr lang="es-CO" sz="2800" u="sng" dirty="0" smtClean="0">
                <a:effectLst>
                  <a:outerShdw blurRad="38100" dist="38100" dir="2700000" algn="tl">
                    <a:srgbClr val="000000">
                      <a:alpha val="43137"/>
                    </a:srgbClr>
                  </a:outerShdw>
                </a:effectLst>
              </a:rPr>
              <a:t>cantidad </a:t>
            </a:r>
            <a:r>
              <a:rPr lang="es-CO" sz="2800" dirty="0" smtClean="0"/>
              <a:t>era más importante que la </a:t>
            </a:r>
            <a:r>
              <a:rPr lang="es-CO" sz="2800" u="sng" dirty="0" smtClean="0">
                <a:effectLst>
                  <a:outerShdw blurRad="38100" dist="38100" dir="2700000" algn="tl">
                    <a:srgbClr val="000000">
                      <a:alpha val="43137"/>
                    </a:srgbClr>
                  </a:outerShdw>
                </a:effectLst>
              </a:rPr>
              <a:t>fidelidad</a:t>
            </a:r>
          </a:p>
          <a:p>
            <a:pPr marL="285750" indent="-285750">
              <a:buFont typeface="Arial" pitchFamily="34" charset="0"/>
              <a:buChar char="•"/>
            </a:pPr>
            <a:r>
              <a:rPr lang="es-CO" sz="2800" dirty="0" smtClean="0"/>
              <a:t>No solo fueron presos  del</a:t>
            </a:r>
            <a:r>
              <a:rPr lang="es-CO" sz="2800" u="sng" dirty="0" smtClean="0">
                <a:effectLst>
                  <a:outerShdw blurRad="38100" dist="38100" dir="2700000" algn="tl">
                    <a:srgbClr val="000000">
                      <a:alpha val="43137"/>
                    </a:srgbClr>
                  </a:outerShdw>
                </a:effectLst>
              </a:rPr>
              <a:t> egoísmo </a:t>
            </a:r>
            <a:r>
              <a:rPr lang="es-CO" sz="2800" dirty="0" smtClean="0"/>
              <a:t>si no que planearon mentir y lo hicieron</a:t>
            </a:r>
            <a:endParaRPr lang="es-CO" sz="2800" dirty="0"/>
          </a:p>
        </p:txBody>
      </p:sp>
    </p:spTree>
    <p:extLst>
      <p:ext uri="{BB962C8B-B14F-4D97-AF65-F5344CB8AC3E}">
        <p14:creationId xmlns:p14="http://schemas.microsoft.com/office/powerpoint/2010/main" val="9068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4664"/>
            <a:ext cx="7520940" cy="548640"/>
          </a:xfrm>
        </p:spPr>
        <p:txBody>
          <a:bodyPr/>
          <a:lstStyle/>
          <a:p>
            <a:r>
              <a:rPr lang="es-CO"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FIDELIDAD TRAE  VIDA</a:t>
            </a:r>
            <a:endParaRPr lang="es-CO"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Marcador de contenido"/>
          <p:cNvSpPr>
            <a:spLocks noGrp="1"/>
          </p:cNvSpPr>
          <p:nvPr>
            <p:ph idx="1"/>
          </p:nvPr>
        </p:nvSpPr>
        <p:spPr/>
        <p:txBody>
          <a:bodyPr>
            <a:noAutofit/>
          </a:bodyPr>
          <a:lstStyle/>
          <a:p>
            <a:r>
              <a:rPr lang="es-CO" sz="3200" dirty="0" smtClean="0"/>
              <a:t>Viuda de Sarepta  1 Reyes 17 : 8-24</a:t>
            </a:r>
          </a:p>
          <a:p>
            <a:pPr>
              <a:buFont typeface="Arial" pitchFamily="34" charset="0"/>
              <a:buChar char="•"/>
            </a:pPr>
            <a:r>
              <a:rPr lang="es-CO" sz="3200" dirty="0" smtClean="0"/>
              <a:t>Recibió una invitación a dar</a:t>
            </a:r>
          </a:p>
          <a:p>
            <a:pPr>
              <a:buFont typeface="Arial" pitchFamily="34" charset="0"/>
              <a:buChar char="•"/>
            </a:pPr>
            <a:r>
              <a:rPr lang="es-CO" sz="3200" dirty="0" smtClean="0"/>
              <a:t>Creyó por fe lo que se le prometió</a:t>
            </a:r>
          </a:p>
          <a:p>
            <a:pPr>
              <a:buFont typeface="Arial" pitchFamily="34" charset="0"/>
              <a:buChar char="•"/>
            </a:pPr>
            <a:r>
              <a:rPr lang="es-CO" sz="3200" dirty="0" smtClean="0"/>
              <a:t>Hizo como Elías le dijo</a:t>
            </a:r>
          </a:p>
          <a:p>
            <a:pPr>
              <a:buFont typeface="Arial" pitchFamily="34" charset="0"/>
              <a:buChar char="•"/>
            </a:pPr>
            <a:r>
              <a:rPr lang="es-CO" sz="3200" dirty="0" smtClean="0"/>
              <a:t>Sus ojos vieron el resultado de obedecer sin cuestionar</a:t>
            </a:r>
          </a:p>
          <a:p>
            <a:pPr>
              <a:buFont typeface="Arial" pitchFamily="34" charset="0"/>
              <a:buChar char="•"/>
            </a:pPr>
            <a:r>
              <a:rPr lang="es-CO" sz="3200" dirty="0" smtClean="0"/>
              <a:t>Todavía le esperaba una prueba final.</a:t>
            </a:r>
            <a:endParaRPr lang="es-CO" sz="3200" dirty="0"/>
          </a:p>
        </p:txBody>
      </p:sp>
    </p:spTree>
    <p:extLst>
      <p:ext uri="{BB962C8B-B14F-4D97-AF65-F5344CB8AC3E}">
        <p14:creationId xmlns:p14="http://schemas.microsoft.com/office/powerpoint/2010/main" val="22342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395536" y="908720"/>
            <a:ext cx="8352928" cy="4464496"/>
          </a:xfrm>
        </p:spPr>
        <p:txBody>
          <a:bodyPr>
            <a:noAutofit/>
          </a:bodyPr>
          <a:lstStyle/>
          <a:p>
            <a:r>
              <a:rPr lang="es-CO" sz="2400" dirty="0"/>
              <a:t>Dios obra por intermedio de instrumentos humanos; y quienquiera que despierte la conciencia de los hombres y los induzca a realizar buenas obras y a tener real interés en el adelantamiento de la causa de la verdad, no lo hace de sí mismo, sino por el Espíritu de Dios que obra en él. Las promesas hechas en tales circunstancias tienen un carácter sagrado, por ser el fruto de la obra del Espíritu de Dios. </a:t>
            </a:r>
            <a:endParaRPr lang="es-CO" sz="2400" dirty="0" smtClean="0"/>
          </a:p>
          <a:p>
            <a:r>
              <a:rPr lang="es-CO" sz="2400" dirty="0" smtClean="0"/>
              <a:t>Cuando </a:t>
            </a:r>
            <a:r>
              <a:rPr lang="es-CO" sz="2400" dirty="0"/>
              <a:t>estas promesas se saldan, el cielo acepta la ofrenda, y a estos obreros generosos se les acredita ese tesoro invertido en el banco del cielo. Los tales están echando buen fundamento para el tiempo venidero, y echan mano de la vida eterna. . .- JT 1, 553, 554 </a:t>
            </a:r>
            <a:br>
              <a:rPr lang="es-CO" sz="2400" dirty="0"/>
            </a:br>
            <a:endParaRPr lang="es-CO"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188" y="4529137"/>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3488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Autofit/>
          </a:bodyPr>
          <a:lstStyle/>
          <a:p>
            <a:r>
              <a:rPr lang="es-CO" sz="2800" dirty="0"/>
              <a:t>Uno de los mayores pecados del mundo cristiano de hoy es el fingimiento y la codicia manifestados en el trato con Dios. Hay un creciente descuido de parte de muchos en lo que se refiere al cumplimiento de sus promesas a diversas instituciones y empresas religiosas. Muchos consideran el acto de prometer como si éste no implicase ninguna obligación de pagar. </a:t>
            </a:r>
            <a:r>
              <a:rPr lang="es-CO" sz="2800" dirty="0" smtClean="0"/>
              <a:t>..</a:t>
            </a:r>
            <a:endParaRPr lang="es-CO"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062" y="4544448"/>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607516"/>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683568" y="1100628"/>
            <a:ext cx="7776864" cy="3840540"/>
          </a:xfrm>
        </p:spPr>
        <p:txBody>
          <a:bodyPr>
            <a:noAutofit/>
          </a:bodyPr>
          <a:lstStyle/>
          <a:p>
            <a:r>
              <a:rPr lang="es-CO" sz="2800" dirty="0"/>
              <a:t>Si piensan que su dinero les proporcionará un beneficio considerable al invertirlo en acciones o en mercaderías, si hay individuos relacionados con la institución a la que han prometido ayudar, a quienes ellos no aprecian, se sienten perfectamente libres para utilizar sus medios como les plazca. Esta falta de integridad prevalece en gran extensión entre los que profesan guardar los mandamientos de Dios y esperar la pronta venida de su Señor y Salvador. . .-4 T 475. </a:t>
            </a:r>
            <a:br>
              <a:rPr lang="es-CO" sz="2800" dirty="0"/>
            </a:br>
            <a:endParaRPr lang="es-CO"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497236"/>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9221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67544" y="1100628"/>
            <a:ext cx="8136904" cy="3579849"/>
          </a:xfrm>
        </p:spPr>
        <p:txBody>
          <a:bodyPr>
            <a:noAutofit/>
          </a:bodyPr>
          <a:lstStyle/>
          <a:p>
            <a:r>
              <a:rPr lang="es-CO" sz="2800" dirty="0"/>
              <a:t>Una iglesia es responsable de las promesas hechas por sus miembros individualmente. Si ve que algún hermano descuida el cumplimiento de sus votos, debe trabajar con él bondadosa pero abiertamente. Si está en circunstancias tales que le resulta imposible pagarlo, si es un miembro digno, de corazón voluntario, entonces ayúdele compasivamente la iglesia. Así pueden sus miembros salvar la dificultad y recibir ellos mismos una bendición. </a:t>
            </a:r>
            <a:br>
              <a:rPr lang="es-CO" sz="2800" dirty="0"/>
            </a:br>
            <a:endParaRPr lang="es-CO"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527858"/>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9210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395536" y="1052736"/>
            <a:ext cx="8352928" cy="4128572"/>
          </a:xfrm>
        </p:spPr>
        <p:txBody>
          <a:bodyPr>
            <a:noAutofit/>
          </a:bodyPr>
          <a:lstStyle/>
          <a:p>
            <a:r>
              <a:rPr lang="es-CO" sz="2800" dirty="0"/>
              <a:t>Dios quiere que los miembros de su iglesia consideren que sus obligaciones hacia él son tan válidas como sus deudas con el negociante o el mercado. Repase cada uno su vida y vea si hay promesas que no han sido pagadas ni redimidas por descuido y luego haga esfuerzos extraordinarios para pagar hasta "el último maravedí" "(</a:t>
            </a:r>
            <a:r>
              <a:rPr lang="es-CO" sz="2800" dirty="0" err="1"/>
              <a:t>Luc</a:t>
            </a:r>
            <a:r>
              <a:rPr lang="es-CO" sz="2800" dirty="0"/>
              <a:t>. 12: 59); porque todos habremos de hacer frente al arreglo final de un tribunal cuya prueba podrán soportar sólo quienes hayan sido íntegros y veraces.- JT 1, 554. </a:t>
            </a:r>
            <a:br>
              <a:rPr lang="es-CO" sz="2800" dirty="0"/>
            </a:br>
            <a:r>
              <a:rPr lang="es-CO" sz="2800" dirty="0"/>
              <a:t/>
            </a:r>
            <a:br>
              <a:rPr lang="es-CO" sz="2800" dirty="0"/>
            </a:br>
            <a:endParaRPr lang="es-CO"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529137"/>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2575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Autofit/>
          </a:bodyPr>
          <a:lstStyle/>
          <a:p>
            <a:r>
              <a:rPr lang="es-CO" sz="2800" dirty="0"/>
              <a:t>Cuando se ha hecho, en presencia de nuestros hermanos, la promesa verbal o escrita de dar cierta cantidad, ellos son los testigos visibles de un contrato formalizado entre nosotros y Dios. La promesa no se hace al hombre, sino a Dios, y es como un pagaré dado a un vecino. Ninguna obligación legal tiene más fuerza para el cristiano en cuanto al desembolso de dinero, que una promesa hecha a Dios. </a:t>
            </a:r>
            <a:r>
              <a:rPr lang="es-CO" sz="2800" dirty="0" smtClean="0"/>
              <a:t>..</a:t>
            </a:r>
            <a:r>
              <a:rPr lang="es-CO" sz="2800" dirty="0"/>
              <a:t/>
            </a:r>
            <a:br>
              <a:rPr lang="es-CO" sz="2800" dirty="0"/>
            </a:br>
            <a:r>
              <a:rPr lang="es-CO" sz="1800" dirty="0"/>
              <a:t/>
            </a:r>
            <a:br>
              <a:rPr lang="es-CO" sz="1800" dirty="0"/>
            </a:br>
            <a:endParaRPr lang="es-CO"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592638"/>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116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539552" y="1052736"/>
            <a:ext cx="7992888" cy="4632628"/>
          </a:xfrm>
        </p:spPr>
        <p:txBody>
          <a:bodyPr>
            <a:noAutofit/>
          </a:bodyPr>
          <a:lstStyle/>
          <a:p>
            <a:r>
              <a:rPr lang="es-CO" sz="3200" dirty="0"/>
              <a:t>Las personas que hacen tales promesas a sus semejantes, no piensan generalmente en pedir que se los libre de sus compromisos. Un voto hecho a Dios, el Dador de todos los favores, es de importancia aun mayor; por lo tanto, ¿por qué habríamos de quedar libres de nuestros votos a Dios? ¿Considerará el hombre su promesa como de menos fuerza porque ha sido hecha a Dios? </a:t>
            </a:r>
            <a:r>
              <a:rPr lang="es-CO" sz="2400" dirty="0"/>
              <a:t/>
            </a:r>
            <a:br>
              <a:rPr lang="es-CO" sz="2400" dirty="0"/>
            </a:br>
            <a:endParaRPr lang="es-CO"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529137"/>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3974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797797"/>
      </p:ext>
    </p:extLst>
  </p:cSld>
  <p:clrMapOvr>
    <a:masterClrMapping/>
  </p:clrMapOvr>
  <mc:AlternateContent xmlns:mc="http://schemas.openxmlformats.org/markup-compatibility/2006" xmlns:p14="http://schemas.microsoft.com/office/powerpoint/2010/main">
    <mc:Choice Requires="p14">
      <p:transition spd="slow" p14:dur="50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Autofit/>
          </a:bodyPr>
          <a:lstStyle/>
          <a:p>
            <a:r>
              <a:rPr lang="es-CO" sz="3200" dirty="0"/>
              <a:t>Por el hecho de que su voto no será llevado a los tribunales, ¿es menos válido? ¿Habrá de robar a Dios un hombre que profesa ser salvado por la sangre del infinito sacrificio de Jesucristo? ¿No resultan sus votos y sus actos pesados en las balanzas de justicia de los ángeles celestiales? </a:t>
            </a:r>
            <a:br>
              <a:rPr lang="es-CO" sz="3200" dirty="0"/>
            </a:br>
            <a:endParaRPr lang="es-CO" sz="3200" dirty="0"/>
          </a:p>
        </p:txBody>
      </p:sp>
    </p:spTree>
    <p:extLst>
      <p:ext uri="{BB962C8B-B14F-4D97-AF65-F5344CB8AC3E}">
        <p14:creationId xmlns:p14="http://schemas.microsoft.com/office/powerpoint/2010/main" val="599572675"/>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395536" y="1100628"/>
            <a:ext cx="8136904" cy="3984556"/>
          </a:xfrm>
        </p:spPr>
        <p:txBody>
          <a:bodyPr>
            <a:noAutofit/>
          </a:bodyPr>
          <a:lstStyle/>
          <a:p>
            <a:endParaRPr lang="es-CO" sz="2800" dirty="0" smtClean="0"/>
          </a:p>
          <a:p>
            <a:r>
              <a:rPr lang="es-CO" sz="2800" dirty="0" smtClean="0"/>
              <a:t>De </a:t>
            </a:r>
            <a:r>
              <a:rPr lang="es-CO" sz="2800" dirty="0"/>
              <a:t>los medios confiados al hombre, Dios reclama cierta porción: la décima parte. Los deja libres a todos de decir si han de dar o no más que esto. Pero cuando el corazón se conmueve por la influencia del Espíritu Santo, y se hace un voto de dar cierta cantidad, el que ha hecho el voto no tiene ya ningún derecho a la porción consagrada. </a:t>
            </a:r>
            <a:r>
              <a:rPr lang="es-CO" sz="2800" dirty="0" smtClean="0"/>
              <a:t>.</a:t>
            </a:r>
            <a:endParaRPr lang="es-CO"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63" y="4529137"/>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707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611560" y="1100628"/>
            <a:ext cx="7732340" cy="3579849"/>
          </a:xfrm>
        </p:spPr>
        <p:txBody>
          <a:bodyPr>
            <a:normAutofit fontScale="92500" lnSpcReduction="10000"/>
          </a:bodyPr>
          <a:lstStyle/>
          <a:p>
            <a:endParaRPr lang="es-CO" sz="3200" dirty="0" smtClean="0"/>
          </a:p>
          <a:p>
            <a:r>
              <a:rPr lang="es-CO" sz="3200" dirty="0" smtClean="0"/>
              <a:t>Las </a:t>
            </a:r>
            <a:r>
              <a:rPr lang="es-CO" sz="3200" dirty="0"/>
              <a:t>promesas de esta clase hechas a los hombres serían consideradas como obligación; ¿y no son más obligatorias las que se hacen a Dios? ¿Son las promesas consideradas en el tribunal de la conciencia menos obligatorias que los acuerdos escritos de los hombres? </a:t>
            </a:r>
            <a:br>
              <a:rPr lang="es-CO" sz="3200" dirty="0"/>
            </a:br>
            <a:r>
              <a:rPr lang="es-CO" dirty="0"/>
              <a:t/>
            </a:r>
            <a:br>
              <a:rPr lang="es-CO" dirty="0"/>
            </a:br>
            <a:endParaRPr lang="es-CO" dirty="0"/>
          </a:p>
          <a:p>
            <a:endParaRPr lang="es-CO"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63" y="4519118"/>
            <a:ext cx="31337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56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395536" y="804411"/>
            <a:ext cx="7520940" cy="3579849"/>
          </a:xfrm>
        </p:spPr>
        <p:txBody>
          <a:bodyPr>
            <a:noAutofit/>
          </a:bodyPr>
          <a:lstStyle/>
          <a:p>
            <a:r>
              <a:rPr lang="es-CO" sz="2800" dirty="0"/>
              <a:t>Hay muchos votos descuidados y promesas que no han sido pagadas, y sin embargo, cuán pocos afligen sus ánimos acerca del asunto; cuán pocos sienten la culpabilidad de esta violación de sus </a:t>
            </a:r>
            <a:r>
              <a:rPr lang="es-CO" sz="2800" dirty="0" smtClean="0"/>
              <a:t>deberes.</a:t>
            </a:r>
          </a:p>
          <a:p>
            <a:r>
              <a:rPr lang="es-CO" sz="2800" dirty="0" smtClean="0"/>
              <a:t>Debemos </a:t>
            </a:r>
            <a:r>
              <a:rPr lang="es-CO" sz="2800" dirty="0"/>
              <a:t>sentir nuevas y más profundas convicciones al respecto. La conciencia debe ser despertada, y el asunto debe recibir sincera atención, porque habrá que dar cuenta de ello a Dios en el último día, y sus exigencias han de ser cumplidas.- JT 1, 257, 258. </a:t>
            </a:r>
            <a:r>
              <a:rPr lang="es-CO" sz="2400" dirty="0"/>
              <a:t/>
            </a:r>
            <a:br>
              <a:rPr lang="es-CO" sz="2400" dirty="0"/>
            </a:br>
            <a:r>
              <a:rPr lang="es-CO" sz="2400" dirty="0"/>
              <a:t/>
            </a:r>
            <a:br>
              <a:rPr lang="es-CO" sz="2400" dirty="0"/>
            </a:br>
            <a:endParaRPr lang="es-CO"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529136"/>
            <a:ext cx="277368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2389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half" idx="2"/>
          </p:nvPr>
        </p:nvSpPr>
        <p:spPr>
          <a:xfrm>
            <a:off x="1073425" y="1444487"/>
            <a:ext cx="4168276" cy="4837043"/>
          </a:xfrm>
        </p:spPr>
        <p:txBody>
          <a:bodyPr/>
          <a:lstStyle/>
          <a:p>
            <a:r>
              <a:rPr lang="es-CO" dirty="0" smtClean="0"/>
              <a:t>Dios es fiel al cumplir sus promesas</a:t>
            </a:r>
            <a:r>
              <a:rPr lang="es-CO" dirty="0" smtClean="0"/>
              <a:t>, y se deleita en el que es fiel.</a:t>
            </a:r>
          </a:p>
          <a:p>
            <a:r>
              <a:rPr lang="es-CO" dirty="0" smtClean="0"/>
              <a:t>Dios es fiel en perdonar al que restituye su falta.</a:t>
            </a:r>
          </a:p>
          <a:p>
            <a:r>
              <a:rPr lang="es-CO" dirty="0" smtClean="0"/>
              <a:t>Tal como sea posible corrige el pasado y entonces pide perdón al Salvador.</a:t>
            </a:r>
            <a:r>
              <a:rPr lang="es-CO" dirty="0" smtClean="0"/>
              <a:t> </a:t>
            </a:r>
            <a:endParaRPr lang="es-CO" dirty="0"/>
          </a:p>
        </p:txBody>
      </p:sp>
    </p:spTree>
    <p:extLst>
      <p:ext uri="{BB962C8B-B14F-4D97-AF65-F5344CB8AC3E}">
        <p14:creationId xmlns:p14="http://schemas.microsoft.com/office/powerpoint/2010/main" val="2056147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sz="half" idx="1"/>
          </p:nvPr>
        </p:nvSpPr>
        <p:spPr/>
        <p:txBody>
          <a:bodyPr/>
          <a:lstStyle/>
          <a:p>
            <a:endParaRPr lang="es-CO"/>
          </a:p>
        </p:txBody>
      </p:sp>
      <p:sp>
        <p:nvSpPr>
          <p:cNvPr id="4" name="Marcador de contenido 3"/>
          <p:cNvSpPr>
            <a:spLocks noGrp="1"/>
          </p:cNvSpPr>
          <p:nvPr>
            <p:ph sz="half" idx="2"/>
          </p:nvPr>
        </p:nvSpPr>
        <p:spPr/>
        <p:txBody>
          <a:bodyPr/>
          <a:lstStyle/>
          <a:p>
            <a:endParaRPr lang="es-CO"/>
          </a:p>
        </p:txBody>
      </p:sp>
    </p:spTree>
    <p:extLst>
      <p:ext uri="{BB962C8B-B14F-4D97-AF65-F5344CB8AC3E}">
        <p14:creationId xmlns:p14="http://schemas.microsoft.com/office/powerpoint/2010/main" val="330878528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3175" y="3175"/>
            <a:ext cx="9137650" cy="6188075"/>
          </a:xfrm>
          <a:custGeom>
            <a:avLst/>
            <a:gdLst>
              <a:gd name="T0" fmla="*/ 17268 w 17268"/>
              <a:gd name="T1" fmla="*/ 7504 h 11694"/>
              <a:gd name="T2" fmla="*/ 15960 w 17268"/>
              <a:gd name="T3" fmla="*/ 8342 h 11694"/>
              <a:gd name="T4" fmla="*/ 14586 w 17268"/>
              <a:gd name="T5" fmla="*/ 9086 h 11694"/>
              <a:gd name="T6" fmla="*/ 13146 w 17268"/>
              <a:gd name="T7" fmla="*/ 9735 h 11694"/>
              <a:gd name="T8" fmla="*/ 11643 w 17268"/>
              <a:gd name="T9" fmla="*/ 10291 h 11694"/>
              <a:gd name="T10" fmla="*/ 10076 w 17268"/>
              <a:gd name="T11" fmla="*/ 10753 h 11694"/>
              <a:gd name="T12" fmla="*/ 8444 w 17268"/>
              <a:gd name="T13" fmla="*/ 11122 h 11694"/>
              <a:gd name="T14" fmla="*/ 6749 w 17268"/>
              <a:gd name="T15" fmla="*/ 11399 h 11694"/>
              <a:gd name="T16" fmla="*/ 4991 w 17268"/>
              <a:gd name="T17" fmla="*/ 11586 h 11694"/>
              <a:gd name="T18" fmla="*/ 3171 w 17268"/>
              <a:gd name="T19" fmla="*/ 11681 h 11694"/>
              <a:gd name="T20" fmla="*/ 1289 w 17268"/>
              <a:gd name="T21" fmla="*/ 11686 h 11694"/>
              <a:gd name="T22" fmla="*/ 0 w 17268"/>
              <a:gd name="T23" fmla="*/ 0 h 11694"/>
              <a:gd name="T24" fmla="*/ 4533 w 17268"/>
              <a:gd name="T25" fmla="*/ 3582 h 11694"/>
              <a:gd name="T26" fmla="*/ 4892 w 17268"/>
              <a:gd name="T27" fmla="*/ 3645 h 11694"/>
              <a:gd name="T28" fmla="*/ 5231 w 17268"/>
              <a:gd name="T29" fmla="*/ 3760 h 11694"/>
              <a:gd name="T30" fmla="*/ 5545 w 17268"/>
              <a:gd name="T31" fmla="*/ 3920 h 11694"/>
              <a:gd name="T32" fmla="*/ 5831 w 17268"/>
              <a:gd name="T33" fmla="*/ 4124 h 11694"/>
              <a:gd name="T34" fmla="*/ 6084 w 17268"/>
              <a:gd name="T35" fmla="*/ 4365 h 11694"/>
              <a:gd name="T36" fmla="*/ 6300 w 17268"/>
              <a:gd name="T37" fmla="*/ 4640 h 11694"/>
              <a:gd name="T38" fmla="*/ 6476 w 17268"/>
              <a:gd name="T39" fmla="*/ 4946 h 11694"/>
              <a:gd name="T40" fmla="*/ 6607 w 17268"/>
              <a:gd name="T41" fmla="*/ 5276 h 11694"/>
              <a:gd name="T42" fmla="*/ 6688 w 17268"/>
              <a:gd name="T43" fmla="*/ 5629 h 11694"/>
              <a:gd name="T44" fmla="*/ 6716 w 17268"/>
              <a:gd name="T45" fmla="*/ 5999 h 11694"/>
              <a:gd name="T46" fmla="*/ 6688 w 17268"/>
              <a:gd name="T47" fmla="*/ 6369 h 11694"/>
              <a:gd name="T48" fmla="*/ 6607 w 17268"/>
              <a:gd name="T49" fmla="*/ 6720 h 11694"/>
              <a:gd name="T50" fmla="*/ 6476 w 17268"/>
              <a:gd name="T51" fmla="*/ 7052 h 11694"/>
              <a:gd name="T52" fmla="*/ 6300 w 17268"/>
              <a:gd name="T53" fmla="*/ 7357 h 11694"/>
              <a:gd name="T54" fmla="*/ 6084 w 17268"/>
              <a:gd name="T55" fmla="*/ 7632 h 11694"/>
              <a:gd name="T56" fmla="*/ 5831 w 17268"/>
              <a:gd name="T57" fmla="*/ 7873 h 11694"/>
              <a:gd name="T58" fmla="*/ 5545 w 17268"/>
              <a:gd name="T59" fmla="*/ 8076 h 11694"/>
              <a:gd name="T60" fmla="*/ 5231 w 17268"/>
              <a:gd name="T61" fmla="*/ 8236 h 11694"/>
              <a:gd name="T62" fmla="*/ 4892 w 17268"/>
              <a:gd name="T63" fmla="*/ 8351 h 11694"/>
              <a:gd name="T64" fmla="*/ 4533 w 17268"/>
              <a:gd name="T65" fmla="*/ 8416 h 11694"/>
              <a:gd name="T66" fmla="*/ 4160 w 17268"/>
              <a:gd name="T67" fmla="*/ 8424 h 11694"/>
              <a:gd name="T68" fmla="*/ 3795 w 17268"/>
              <a:gd name="T69" fmla="*/ 8378 h 11694"/>
              <a:gd name="T70" fmla="*/ 3449 w 17268"/>
              <a:gd name="T71" fmla="*/ 8281 h 11694"/>
              <a:gd name="T72" fmla="*/ 3126 w 17268"/>
              <a:gd name="T73" fmla="*/ 8134 h 11694"/>
              <a:gd name="T74" fmla="*/ 2830 w 17268"/>
              <a:gd name="T75" fmla="*/ 7945 h 11694"/>
              <a:gd name="T76" fmla="*/ 2565 w 17268"/>
              <a:gd name="T77" fmla="*/ 7716 h 11694"/>
              <a:gd name="T78" fmla="*/ 2337 w 17268"/>
              <a:gd name="T79" fmla="*/ 7452 h 11694"/>
              <a:gd name="T80" fmla="*/ 2146 w 17268"/>
              <a:gd name="T81" fmla="*/ 7156 h 11694"/>
              <a:gd name="T82" fmla="*/ 2001 w 17268"/>
              <a:gd name="T83" fmla="*/ 6834 h 11694"/>
              <a:gd name="T84" fmla="*/ 1902 w 17268"/>
              <a:gd name="T85" fmla="*/ 6488 h 11694"/>
              <a:gd name="T86" fmla="*/ 1856 w 17268"/>
              <a:gd name="T87" fmla="*/ 6124 h 11694"/>
              <a:gd name="T88" fmla="*/ 1866 w 17268"/>
              <a:gd name="T89" fmla="*/ 5750 h 11694"/>
              <a:gd name="T90" fmla="*/ 1929 w 17268"/>
              <a:gd name="T91" fmla="*/ 5391 h 11694"/>
              <a:gd name="T92" fmla="*/ 2044 w 17268"/>
              <a:gd name="T93" fmla="*/ 5053 h 11694"/>
              <a:gd name="T94" fmla="*/ 2205 w 17268"/>
              <a:gd name="T95" fmla="*/ 4738 h 11694"/>
              <a:gd name="T96" fmla="*/ 2409 w 17268"/>
              <a:gd name="T97" fmla="*/ 4453 h 11694"/>
              <a:gd name="T98" fmla="*/ 2650 w 17268"/>
              <a:gd name="T99" fmla="*/ 4200 h 11694"/>
              <a:gd name="T100" fmla="*/ 2925 w 17268"/>
              <a:gd name="T101" fmla="*/ 3984 h 11694"/>
              <a:gd name="T102" fmla="*/ 3231 w 17268"/>
              <a:gd name="T103" fmla="*/ 3809 h 11694"/>
              <a:gd name="T104" fmla="*/ 3561 w 17268"/>
              <a:gd name="T105" fmla="*/ 3679 h 11694"/>
              <a:gd name="T106" fmla="*/ 3914 w 17268"/>
              <a:gd name="T107" fmla="*/ 3597 h 11694"/>
              <a:gd name="T108" fmla="*/ 4285 w 17268"/>
              <a:gd name="T109" fmla="*/ 3570 h 1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68" h="11694">
                <a:moveTo>
                  <a:pt x="0" y="0"/>
                </a:moveTo>
                <a:lnTo>
                  <a:pt x="17268" y="0"/>
                </a:lnTo>
                <a:lnTo>
                  <a:pt x="17268" y="7504"/>
                </a:lnTo>
                <a:lnTo>
                  <a:pt x="16839" y="7794"/>
                </a:lnTo>
                <a:lnTo>
                  <a:pt x="16402" y="8074"/>
                </a:lnTo>
                <a:lnTo>
                  <a:pt x="15960" y="8342"/>
                </a:lnTo>
                <a:lnTo>
                  <a:pt x="15508" y="8600"/>
                </a:lnTo>
                <a:lnTo>
                  <a:pt x="15050" y="8848"/>
                </a:lnTo>
                <a:lnTo>
                  <a:pt x="14586" y="9086"/>
                </a:lnTo>
                <a:lnTo>
                  <a:pt x="14113" y="9312"/>
                </a:lnTo>
                <a:lnTo>
                  <a:pt x="13633" y="9529"/>
                </a:lnTo>
                <a:lnTo>
                  <a:pt x="13146" y="9735"/>
                </a:lnTo>
                <a:lnTo>
                  <a:pt x="12653" y="9930"/>
                </a:lnTo>
                <a:lnTo>
                  <a:pt x="12152" y="10116"/>
                </a:lnTo>
                <a:lnTo>
                  <a:pt x="11643" y="10291"/>
                </a:lnTo>
                <a:lnTo>
                  <a:pt x="11128" y="10455"/>
                </a:lnTo>
                <a:lnTo>
                  <a:pt x="10605" y="10609"/>
                </a:lnTo>
                <a:lnTo>
                  <a:pt x="10076" y="10753"/>
                </a:lnTo>
                <a:lnTo>
                  <a:pt x="9539" y="10886"/>
                </a:lnTo>
                <a:lnTo>
                  <a:pt x="8995" y="11009"/>
                </a:lnTo>
                <a:lnTo>
                  <a:pt x="8444" y="11122"/>
                </a:lnTo>
                <a:lnTo>
                  <a:pt x="7886" y="11224"/>
                </a:lnTo>
                <a:lnTo>
                  <a:pt x="7321" y="11317"/>
                </a:lnTo>
                <a:lnTo>
                  <a:pt x="6749" y="11399"/>
                </a:lnTo>
                <a:lnTo>
                  <a:pt x="6171" y="11471"/>
                </a:lnTo>
                <a:lnTo>
                  <a:pt x="5584" y="11534"/>
                </a:lnTo>
                <a:lnTo>
                  <a:pt x="4991" y="11586"/>
                </a:lnTo>
                <a:lnTo>
                  <a:pt x="4392" y="11628"/>
                </a:lnTo>
                <a:lnTo>
                  <a:pt x="3785" y="11659"/>
                </a:lnTo>
                <a:lnTo>
                  <a:pt x="3171" y="11681"/>
                </a:lnTo>
                <a:lnTo>
                  <a:pt x="2550" y="11692"/>
                </a:lnTo>
                <a:lnTo>
                  <a:pt x="1924" y="11694"/>
                </a:lnTo>
                <a:lnTo>
                  <a:pt x="1289" y="11686"/>
                </a:lnTo>
                <a:lnTo>
                  <a:pt x="648" y="11668"/>
                </a:lnTo>
                <a:lnTo>
                  <a:pt x="0" y="11640"/>
                </a:lnTo>
                <a:lnTo>
                  <a:pt x="0" y="0"/>
                </a:lnTo>
                <a:close/>
                <a:moveTo>
                  <a:pt x="4285" y="3570"/>
                </a:moveTo>
                <a:lnTo>
                  <a:pt x="4410" y="3572"/>
                </a:lnTo>
                <a:lnTo>
                  <a:pt x="4533" y="3582"/>
                </a:lnTo>
                <a:lnTo>
                  <a:pt x="4655" y="3597"/>
                </a:lnTo>
                <a:lnTo>
                  <a:pt x="4774" y="3618"/>
                </a:lnTo>
                <a:lnTo>
                  <a:pt x="4892" y="3645"/>
                </a:lnTo>
                <a:lnTo>
                  <a:pt x="5007" y="3679"/>
                </a:lnTo>
                <a:lnTo>
                  <a:pt x="5121" y="3717"/>
                </a:lnTo>
                <a:lnTo>
                  <a:pt x="5231" y="3760"/>
                </a:lnTo>
                <a:lnTo>
                  <a:pt x="5339" y="3809"/>
                </a:lnTo>
                <a:lnTo>
                  <a:pt x="5444" y="3862"/>
                </a:lnTo>
                <a:lnTo>
                  <a:pt x="5545" y="3920"/>
                </a:lnTo>
                <a:lnTo>
                  <a:pt x="5643" y="3984"/>
                </a:lnTo>
                <a:lnTo>
                  <a:pt x="5740" y="4052"/>
                </a:lnTo>
                <a:lnTo>
                  <a:pt x="5831" y="4124"/>
                </a:lnTo>
                <a:lnTo>
                  <a:pt x="5919" y="4200"/>
                </a:lnTo>
                <a:lnTo>
                  <a:pt x="6004" y="4281"/>
                </a:lnTo>
                <a:lnTo>
                  <a:pt x="6084" y="4365"/>
                </a:lnTo>
                <a:lnTo>
                  <a:pt x="6161" y="4453"/>
                </a:lnTo>
                <a:lnTo>
                  <a:pt x="6233" y="4545"/>
                </a:lnTo>
                <a:lnTo>
                  <a:pt x="6300" y="4640"/>
                </a:lnTo>
                <a:lnTo>
                  <a:pt x="6364" y="4738"/>
                </a:lnTo>
                <a:lnTo>
                  <a:pt x="6422" y="4841"/>
                </a:lnTo>
                <a:lnTo>
                  <a:pt x="6476" y="4946"/>
                </a:lnTo>
                <a:lnTo>
                  <a:pt x="6525" y="5053"/>
                </a:lnTo>
                <a:lnTo>
                  <a:pt x="6568" y="5163"/>
                </a:lnTo>
                <a:lnTo>
                  <a:pt x="6607" y="5276"/>
                </a:lnTo>
                <a:lnTo>
                  <a:pt x="6639" y="5391"/>
                </a:lnTo>
                <a:lnTo>
                  <a:pt x="6666" y="5509"/>
                </a:lnTo>
                <a:lnTo>
                  <a:pt x="6688" y="5629"/>
                </a:lnTo>
                <a:lnTo>
                  <a:pt x="6703" y="5750"/>
                </a:lnTo>
                <a:lnTo>
                  <a:pt x="6713" y="5873"/>
                </a:lnTo>
                <a:lnTo>
                  <a:pt x="6716" y="5999"/>
                </a:lnTo>
                <a:lnTo>
                  <a:pt x="6713" y="6124"/>
                </a:lnTo>
                <a:lnTo>
                  <a:pt x="6703" y="6247"/>
                </a:lnTo>
                <a:lnTo>
                  <a:pt x="6688" y="6369"/>
                </a:lnTo>
                <a:lnTo>
                  <a:pt x="6666" y="6488"/>
                </a:lnTo>
                <a:lnTo>
                  <a:pt x="6639" y="6606"/>
                </a:lnTo>
                <a:lnTo>
                  <a:pt x="6607" y="6720"/>
                </a:lnTo>
                <a:lnTo>
                  <a:pt x="6568" y="6834"/>
                </a:lnTo>
                <a:lnTo>
                  <a:pt x="6525" y="6944"/>
                </a:lnTo>
                <a:lnTo>
                  <a:pt x="6476" y="7052"/>
                </a:lnTo>
                <a:lnTo>
                  <a:pt x="6422" y="7156"/>
                </a:lnTo>
                <a:lnTo>
                  <a:pt x="6364" y="7258"/>
                </a:lnTo>
                <a:lnTo>
                  <a:pt x="6300" y="7357"/>
                </a:lnTo>
                <a:lnTo>
                  <a:pt x="6233" y="7452"/>
                </a:lnTo>
                <a:lnTo>
                  <a:pt x="6161" y="7544"/>
                </a:lnTo>
                <a:lnTo>
                  <a:pt x="6084" y="7632"/>
                </a:lnTo>
                <a:lnTo>
                  <a:pt x="6004" y="7716"/>
                </a:lnTo>
                <a:lnTo>
                  <a:pt x="5919" y="7796"/>
                </a:lnTo>
                <a:lnTo>
                  <a:pt x="5831" y="7873"/>
                </a:lnTo>
                <a:lnTo>
                  <a:pt x="5740" y="7945"/>
                </a:lnTo>
                <a:lnTo>
                  <a:pt x="5643" y="8013"/>
                </a:lnTo>
                <a:lnTo>
                  <a:pt x="5545" y="8076"/>
                </a:lnTo>
                <a:lnTo>
                  <a:pt x="5444" y="8134"/>
                </a:lnTo>
                <a:lnTo>
                  <a:pt x="5339" y="8188"/>
                </a:lnTo>
                <a:lnTo>
                  <a:pt x="5231" y="8236"/>
                </a:lnTo>
                <a:lnTo>
                  <a:pt x="5121" y="8281"/>
                </a:lnTo>
                <a:lnTo>
                  <a:pt x="5007" y="8318"/>
                </a:lnTo>
                <a:lnTo>
                  <a:pt x="4892" y="8351"/>
                </a:lnTo>
                <a:lnTo>
                  <a:pt x="4774" y="8378"/>
                </a:lnTo>
                <a:lnTo>
                  <a:pt x="4655" y="8399"/>
                </a:lnTo>
                <a:lnTo>
                  <a:pt x="4533" y="8416"/>
                </a:lnTo>
                <a:lnTo>
                  <a:pt x="4410" y="8424"/>
                </a:lnTo>
                <a:lnTo>
                  <a:pt x="4285" y="8427"/>
                </a:lnTo>
                <a:lnTo>
                  <a:pt x="4160" y="8424"/>
                </a:lnTo>
                <a:lnTo>
                  <a:pt x="4036" y="8416"/>
                </a:lnTo>
                <a:lnTo>
                  <a:pt x="3914" y="8399"/>
                </a:lnTo>
                <a:lnTo>
                  <a:pt x="3795" y="8378"/>
                </a:lnTo>
                <a:lnTo>
                  <a:pt x="3677" y="8351"/>
                </a:lnTo>
                <a:lnTo>
                  <a:pt x="3561" y="8318"/>
                </a:lnTo>
                <a:lnTo>
                  <a:pt x="3449" y="8281"/>
                </a:lnTo>
                <a:lnTo>
                  <a:pt x="3338" y="8236"/>
                </a:lnTo>
                <a:lnTo>
                  <a:pt x="3231" y="8188"/>
                </a:lnTo>
                <a:lnTo>
                  <a:pt x="3126" y="8134"/>
                </a:lnTo>
                <a:lnTo>
                  <a:pt x="3023" y="8076"/>
                </a:lnTo>
                <a:lnTo>
                  <a:pt x="2925" y="8013"/>
                </a:lnTo>
                <a:lnTo>
                  <a:pt x="2830" y="7945"/>
                </a:lnTo>
                <a:lnTo>
                  <a:pt x="2738" y="7873"/>
                </a:lnTo>
                <a:lnTo>
                  <a:pt x="2650" y="7796"/>
                </a:lnTo>
                <a:lnTo>
                  <a:pt x="2565" y="7716"/>
                </a:lnTo>
                <a:lnTo>
                  <a:pt x="2484" y="7632"/>
                </a:lnTo>
                <a:lnTo>
                  <a:pt x="2409" y="7544"/>
                </a:lnTo>
                <a:lnTo>
                  <a:pt x="2337" y="7452"/>
                </a:lnTo>
                <a:lnTo>
                  <a:pt x="2268" y="7357"/>
                </a:lnTo>
                <a:lnTo>
                  <a:pt x="2205" y="7258"/>
                </a:lnTo>
                <a:lnTo>
                  <a:pt x="2146" y="7156"/>
                </a:lnTo>
                <a:lnTo>
                  <a:pt x="2094" y="7052"/>
                </a:lnTo>
                <a:lnTo>
                  <a:pt x="2044" y="6944"/>
                </a:lnTo>
                <a:lnTo>
                  <a:pt x="2001" y="6834"/>
                </a:lnTo>
                <a:lnTo>
                  <a:pt x="1963" y="6720"/>
                </a:lnTo>
                <a:lnTo>
                  <a:pt x="1929" y="6606"/>
                </a:lnTo>
                <a:lnTo>
                  <a:pt x="1902" y="6488"/>
                </a:lnTo>
                <a:lnTo>
                  <a:pt x="1881" y="6369"/>
                </a:lnTo>
                <a:lnTo>
                  <a:pt x="1866" y="6247"/>
                </a:lnTo>
                <a:lnTo>
                  <a:pt x="1856" y="6124"/>
                </a:lnTo>
                <a:lnTo>
                  <a:pt x="1854" y="5999"/>
                </a:lnTo>
                <a:lnTo>
                  <a:pt x="1856" y="5873"/>
                </a:lnTo>
                <a:lnTo>
                  <a:pt x="1866" y="5750"/>
                </a:lnTo>
                <a:lnTo>
                  <a:pt x="1881" y="5629"/>
                </a:lnTo>
                <a:lnTo>
                  <a:pt x="1902" y="5509"/>
                </a:lnTo>
                <a:lnTo>
                  <a:pt x="1929" y="5391"/>
                </a:lnTo>
                <a:lnTo>
                  <a:pt x="1963" y="5276"/>
                </a:lnTo>
                <a:lnTo>
                  <a:pt x="2001" y="5163"/>
                </a:lnTo>
                <a:lnTo>
                  <a:pt x="2044" y="5053"/>
                </a:lnTo>
                <a:lnTo>
                  <a:pt x="2094" y="4946"/>
                </a:lnTo>
                <a:lnTo>
                  <a:pt x="2146" y="4841"/>
                </a:lnTo>
                <a:lnTo>
                  <a:pt x="2205" y="4738"/>
                </a:lnTo>
                <a:lnTo>
                  <a:pt x="2268" y="4640"/>
                </a:lnTo>
                <a:lnTo>
                  <a:pt x="2337" y="4545"/>
                </a:lnTo>
                <a:lnTo>
                  <a:pt x="2409" y="4453"/>
                </a:lnTo>
                <a:lnTo>
                  <a:pt x="2484" y="4365"/>
                </a:lnTo>
                <a:lnTo>
                  <a:pt x="2565" y="4281"/>
                </a:lnTo>
                <a:lnTo>
                  <a:pt x="2650" y="4200"/>
                </a:lnTo>
                <a:lnTo>
                  <a:pt x="2738" y="4124"/>
                </a:lnTo>
                <a:lnTo>
                  <a:pt x="2830" y="4052"/>
                </a:lnTo>
                <a:lnTo>
                  <a:pt x="2925" y="3984"/>
                </a:lnTo>
                <a:lnTo>
                  <a:pt x="3023" y="3920"/>
                </a:lnTo>
                <a:lnTo>
                  <a:pt x="3126" y="3862"/>
                </a:lnTo>
                <a:lnTo>
                  <a:pt x="3231" y="3809"/>
                </a:lnTo>
                <a:lnTo>
                  <a:pt x="3338" y="3760"/>
                </a:lnTo>
                <a:lnTo>
                  <a:pt x="3449" y="3717"/>
                </a:lnTo>
                <a:lnTo>
                  <a:pt x="3561" y="3679"/>
                </a:lnTo>
                <a:lnTo>
                  <a:pt x="3677" y="3645"/>
                </a:lnTo>
                <a:lnTo>
                  <a:pt x="3795" y="3618"/>
                </a:lnTo>
                <a:lnTo>
                  <a:pt x="3914" y="3597"/>
                </a:lnTo>
                <a:lnTo>
                  <a:pt x="4036" y="3582"/>
                </a:lnTo>
                <a:lnTo>
                  <a:pt x="4160" y="3572"/>
                </a:lnTo>
                <a:lnTo>
                  <a:pt x="4285" y="3570"/>
                </a:lnTo>
                <a:close/>
              </a:path>
            </a:pathLst>
          </a:custGeom>
          <a:solidFill>
            <a:schemeClr val="accent6">
              <a:lumMod val="20000"/>
              <a:lumOff val="80000"/>
              <a:alpha val="50000"/>
            </a:schemeClr>
          </a:solidFill>
          <a:ln>
            <a:noFill/>
          </a:ln>
        </p:spPr>
        <p:txBody>
          <a:bodyPr vert="horz" wrap="square" lIns="91440" tIns="45720" rIns="91440" bIns="45720" numCol="1" anchor="t" anchorCtr="0" compatLnSpc="1">
            <a:prstTxWarp prst="textNoShape">
              <a:avLst/>
            </a:prstTxWarp>
          </a:bodyPr>
          <a:lstStyle/>
          <a:p>
            <a:endParaRPr lang="es-CO"/>
          </a:p>
        </p:txBody>
      </p:sp>
      <p:sp>
        <p:nvSpPr>
          <p:cNvPr id="2" name="Título 1"/>
          <p:cNvSpPr>
            <a:spLocks noGrp="1"/>
          </p:cNvSpPr>
          <p:nvPr>
            <p:ph type="ctrTitle"/>
          </p:nvPr>
        </p:nvSpPr>
        <p:spPr>
          <a:xfrm>
            <a:off x="3618963" y="1963069"/>
            <a:ext cx="5628068" cy="2415967"/>
          </a:xfrm>
        </p:spPr>
        <p:txBody>
          <a:bodyPr/>
          <a:lstStyle/>
          <a:p>
            <a:r>
              <a:rPr lang="es-CO" b="1" dirty="0">
                <a:ln w="1905"/>
                <a:solidFill>
                  <a:srgbClr val="C00000"/>
                </a:solidFill>
              </a:rPr>
              <a:t>LAS PROMESAS A DIOS COMPROMETEN</a:t>
            </a:r>
            <a:endParaRPr lang="es-CO" dirty="0">
              <a:solidFill>
                <a:srgbClr val="C00000"/>
              </a:solidFill>
            </a:endParaRPr>
          </a:p>
        </p:txBody>
      </p:sp>
      <p:sp>
        <p:nvSpPr>
          <p:cNvPr id="3" name="Subtítulo 2"/>
          <p:cNvSpPr>
            <a:spLocks noGrp="1"/>
          </p:cNvSpPr>
          <p:nvPr>
            <p:ph type="subTitle" idx="1"/>
          </p:nvPr>
        </p:nvSpPr>
        <p:spPr>
          <a:xfrm>
            <a:off x="1532586" y="4544522"/>
            <a:ext cx="3132179" cy="1829111"/>
          </a:xfrm>
        </p:spPr>
        <p:txBody>
          <a:bodyPr/>
          <a:lstStyle/>
          <a:p>
            <a:r>
              <a:rPr lang="es-CO" b="1" dirty="0"/>
              <a:t>Mayordomía</a:t>
            </a:r>
          </a:p>
        </p:txBody>
      </p:sp>
      <p:sp>
        <p:nvSpPr>
          <p:cNvPr id="5" name="CuadroTexto 4"/>
          <p:cNvSpPr txBox="1"/>
          <p:nvPr/>
        </p:nvSpPr>
        <p:spPr>
          <a:xfrm>
            <a:off x="1532586" y="4812650"/>
            <a:ext cx="1837340" cy="584775"/>
          </a:xfrm>
          <a:prstGeom prst="rect">
            <a:avLst/>
          </a:prstGeom>
          <a:noFill/>
        </p:spPr>
        <p:txBody>
          <a:bodyPr wrap="square" rtlCol="0">
            <a:spAutoFit/>
          </a:bodyPr>
          <a:lstStyle/>
          <a:p>
            <a:r>
              <a:rPr lang="es-CO" sz="1600" dirty="0" smtClean="0">
                <a:latin typeface="Futura LtCn BT" panose="020B0408020204030204" pitchFamily="34" charset="0"/>
              </a:rPr>
              <a:t>Pr. Joel Revollo</a:t>
            </a:r>
          </a:p>
          <a:p>
            <a:endParaRPr lang="es-CO" sz="1600" dirty="0">
              <a:latin typeface="Futura LtCn BT" panose="020B0408020204030204" pitchFamily="34" charset="0"/>
            </a:endParaRPr>
          </a:p>
        </p:txBody>
      </p:sp>
    </p:spTree>
    <p:extLst>
      <p:ext uri="{BB962C8B-B14F-4D97-AF65-F5344CB8AC3E}">
        <p14:creationId xmlns:p14="http://schemas.microsoft.com/office/powerpoint/2010/main" val="17914671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8654" y="1749495"/>
            <a:ext cx="6420755" cy="2951294"/>
          </a:xfrm>
        </p:spPr>
        <p:txBody>
          <a:bodyPr>
            <a:normAutofit/>
          </a:bodyPr>
          <a:lstStyle/>
          <a:p>
            <a:pPr algn="ctr"/>
            <a:r>
              <a:rPr lang="es-CO" dirty="0" smtClean="0">
                <a:solidFill>
                  <a:srgbClr val="00B050"/>
                </a:solidFill>
              </a:rPr>
              <a:t>BENDICIONES PARA EL FIEL QUE TEME A JEHOVÁ</a:t>
            </a:r>
            <a:br>
              <a:rPr lang="es-CO" dirty="0" smtClean="0">
                <a:solidFill>
                  <a:srgbClr val="00B050"/>
                </a:solidFill>
              </a:rPr>
            </a:br>
            <a:r>
              <a:rPr lang="es-CO" sz="3200" dirty="0" smtClean="0">
                <a:solidFill>
                  <a:srgbClr val="FF0000"/>
                </a:solidFill>
              </a:rPr>
              <a:t>Salmo 128</a:t>
            </a:r>
            <a:endParaRPr lang="es-CO" sz="3200" dirty="0">
              <a:solidFill>
                <a:srgbClr val="FF0000"/>
              </a:solidFill>
            </a:endParaRPr>
          </a:p>
        </p:txBody>
      </p:sp>
    </p:spTree>
    <p:extLst>
      <p:ext uri="{BB962C8B-B14F-4D97-AF65-F5344CB8AC3E}">
        <p14:creationId xmlns:p14="http://schemas.microsoft.com/office/powerpoint/2010/main" val="310783514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LA BIBLIA Y LOS VOTOS</a:t>
            </a:r>
            <a:endParaRPr lang="es-CO" dirty="0">
              <a:solidFill>
                <a:srgbClr val="00B050"/>
              </a:solidFill>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9772" r="23463"/>
          <a:stretch/>
        </p:blipFill>
        <p:spPr>
          <a:xfrm>
            <a:off x="385190" y="1102659"/>
            <a:ext cx="3938720" cy="46257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99522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BIBLIA Y LOS VOTOS</a:t>
            </a:r>
            <a:endParaRPr lang="es-CO" dirty="0"/>
          </a:p>
        </p:txBody>
      </p:sp>
      <p:sp>
        <p:nvSpPr>
          <p:cNvPr id="3" name="2 Marcador de contenido"/>
          <p:cNvSpPr>
            <a:spLocks noGrp="1"/>
          </p:cNvSpPr>
          <p:nvPr>
            <p:ph idx="1"/>
          </p:nvPr>
        </p:nvSpPr>
        <p:spPr>
          <a:xfrm>
            <a:off x="822960" y="1210614"/>
            <a:ext cx="7883158" cy="4340180"/>
          </a:xfrm>
        </p:spPr>
        <p:txBody>
          <a:bodyPr>
            <a:noAutofit/>
          </a:bodyPr>
          <a:lstStyle/>
          <a:p>
            <a:r>
              <a:rPr lang="es-CO" sz="3200" dirty="0" err="1" smtClean="0"/>
              <a:t>Num</a:t>
            </a:r>
            <a:r>
              <a:rPr lang="es-CO" sz="3200" dirty="0" smtClean="0"/>
              <a:t> .30:</a:t>
            </a:r>
          </a:p>
          <a:p>
            <a:r>
              <a:rPr lang="es-CO" sz="3200" dirty="0" smtClean="0"/>
              <a:t>1 </a:t>
            </a:r>
            <a:r>
              <a:rPr lang="es-CO" sz="3200" dirty="0"/>
              <a:t>Habló Moisés a los príncipes de las tribus de los hijos de Israel, diciendo: Esto es lo que Jehová ha mandado. </a:t>
            </a:r>
            <a:endParaRPr lang="es-CO" sz="3200" dirty="0" smtClean="0"/>
          </a:p>
          <a:p>
            <a:r>
              <a:rPr lang="es-CO" sz="3200" dirty="0" smtClean="0"/>
              <a:t>2 </a:t>
            </a:r>
            <a:r>
              <a:rPr lang="es-CO" sz="3200" dirty="0"/>
              <a:t>Cuando alguno hiciere voto a Jehová, o hiciere juramento ligando su alma con obligación, no quebrantará su palabra; hará conforme a todo lo que salió de su boca. </a:t>
            </a:r>
            <a:br>
              <a:rPr lang="es-CO" sz="3200" dirty="0"/>
            </a:br>
            <a:endParaRPr lang="es-CO"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5229200"/>
            <a:ext cx="3530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621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2960" y="826746"/>
            <a:ext cx="7702854" cy="4536504"/>
          </a:xfrm>
        </p:spPr>
        <p:txBody>
          <a:bodyPr>
            <a:noAutofit/>
          </a:bodyPr>
          <a:lstStyle/>
          <a:p>
            <a:pPr marL="0" indent="0">
              <a:buNone/>
            </a:pPr>
            <a:r>
              <a:rPr lang="es-CO" sz="2800" dirty="0" err="1" smtClean="0"/>
              <a:t>Ecl</a:t>
            </a:r>
            <a:r>
              <a:rPr lang="es-CO" sz="2800" dirty="0" smtClean="0"/>
              <a:t>. 5:</a:t>
            </a:r>
          </a:p>
          <a:p>
            <a:r>
              <a:rPr lang="es-CO" sz="2800" dirty="0" smtClean="0"/>
              <a:t>4 </a:t>
            </a:r>
            <a:r>
              <a:rPr lang="es-CO" sz="2800" dirty="0"/>
              <a:t>Cuando a Dios haces promesa, no tardes en cumplirla; porque él no se complace en los insensatos. Cumple lo que </a:t>
            </a:r>
            <a:r>
              <a:rPr lang="es-CO" sz="2800" dirty="0" smtClean="0"/>
              <a:t>prometes.</a:t>
            </a:r>
          </a:p>
          <a:p>
            <a:r>
              <a:rPr lang="es-CO" sz="2800" dirty="0" smtClean="0"/>
              <a:t>5 </a:t>
            </a:r>
            <a:r>
              <a:rPr lang="es-CO" sz="2800" dirty="0"/>
              <a:t>Mejor es que no prometas, y no que prometas y no cumplas. </a:t>
            </a:r>
            <a:endParaRPr lang="es-CO" sz="2800" dirty="0" smtClean="0"/>
          </a:p>
          <a:p>
            <a:r>
              <a:rPr lang="es-CO" sz="2800" dirty="0" smtClean="0"/>
              <a:t>6 </a:t>
            </a:r>
            <a:r>
              <a:rPr lang="es-CO" sz="2800" dirty="0"/>
              <a:t>No dejes que tu boca te haga pecar, ni digas delante del ángel, que fue ignorancia. ¿Por qué harás que Dios se enoje a causa de tu voz, y que destruya la obra de tus manos? </a:t>
            </a:r>
            <a:br>
              <a:rPr lang="es-CO" sz="2800" dirty="0"/>
            </a:br>
            <a:endParaRPr lang="es-CO"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5301208"/>
            <a:ext cx="3530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75240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5229200"/>
            <a:ext cx="3530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755576" y="476672"/>
            <a:ext cx="7520940" cy="5544616"/>
          </a:xfrm>
        </p:spPr>
        <p:txBody>
          <a:bodyPr>
            <a:noAutofit/>
          </a:bodyPr>
          <a:lstStyle/>
          <a:p>
            <a:r>
              <a:rPr lang="es-CO" sz="2800" dirty="0" smtClean="0"/>
              <a:t>Salmo 66:</a:t>
            </a:r>
          </a:p>
          <a:p>
            <a:r>
              <a:rPr lang="es-CO" sz="2800" dirty="0"/>
              <a:t>13 Entraré en tu casa con </a:t>
            </a:r>
            <a:r>
              <a:rPr lang="es-CO" sz="2800" dirty="0" smtClean="0"/>
              <a:t>holocaustos; Te </a:t>
            </a:r>
            <a:r>
              <a:rPr lang="es-CO" sz="2800" dirty="0"/>
              <a:t>pagaré mis votos,</a:t>
            </a:r>
            <a:br>
              <a:rPr lang="es-CO" sz="2800" dirty="0"/>
            </a:br>
            <a:r>
              <a:rPr lang="es-CO" sz="2800" dirty="0"/>
              <a:t>14 Que pronunciaron mis </a:t>
            </a:r>
            <a:r>
              <a:rPr lang="es-CO" sz="2800" dirty="0" smtClean="0"/>
              <a:t>labios y </a:t>
            </a:r>
            <a:r>
              <a:rPr lang="es-CO" sz="2800" dirty="0"/>
              <a:t>habló mi boca, cuando estaba angustiado</a:t>
            </a:r>
            <a:r>
              <a:rPr lang="es-CO" sz="2800" dirty="0" smtClean="0"/>
              <a:t>.</a:t>
            </a:r>
          </a:p>
          <a:p>
            <a:r>
              <a:rPr lang="es-CO" sz="2800" dirty="0" smtClean="0"/>
              <a:t>Prov. 20:</a:t>
            </a:r>
            <a:endParaRPr lang="es-CO" sz="2800" dirty="0"/>
          </a:p>
          <a:p>
            <a:r>
              <a:rPr lang="es-CO" sz="2800" dirty="0"/>
              <a:t>25 Lazo es al hombre hacer apresuradamente voto de consagración, Y después de hacerlo, reflexionar. </a:t>
            </a:r>
            <a:endParaRPr lang="es-CO" sz="2800" dirty="0" smtClean="0"/>
          </a:p>
          <a:p>
            <a:r>
              <a:rPr lang="es-CO" sz="2800" dirty="0" smtClean="0"/>
              <a:t>Salmo 76:</a:t>
            </a:r>
          </a:p>
          <a:p>
            <a:r>
              <a:rPr lang="es-CO" sz="2800" dirty="0"/>
              <a:t>11 Prometed, y pagad a Jehová vuestro Dios</a:t>
            </a:r>
            <a:r>
              <a:rPr lang="es-CO" sz="2800" dirty="0" smtClean="0"/>
              <a:t>; Todos </a:t>
            </a:r>
            <a:r>
              <a:rPr lang="es-CO" sz="2800" dirty="0"/>
              <a:t>los que están alrededor de él, traigan ofrendas al Temible</a:t>
            </a:r>
            <a:r>
              <a:rPr lang="es-CO" sz="2400" dirty="0"/>
              <a:t>.</a:t>
            </a:r>
            <a:br>
              <a:rPr lang="es-CO" sz="2400" dirty="0"/>
            </a:br>
            <a:r>
              <a:rPr lang="es-CO" sz="2000" dirty="0"/>
              <a:t/>
            </a:r>
            <a:br>
              <a:rPr lang="es-CO" sz="2000" dirty="0"/>
            </a:br>
            <a:r>
              <a:rPr lang="es-CO" dirty="0"/>
              <a:t/>
            </a:r>
            <a:br>
              <a:rPr lang="es-CO" dirty="0"/>
            </a:br>
            <a:endParaRPr lang="es-CO" dirty="0"/>
          </a:p>
        </p:txBody>
      </p:sp>
    </p:spTree>
    <p:extLst>
      <p:ext uri="{BB962C8B-B14F-4D97-AF65-F5344CB8AC3E}">
        <p14:creationId xmlns:p14="http://schemas.microsoft.com/office/powerpoint/2010/main" val="27755725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104" y="5157192"/>
            <a:ext cx="3530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67544" y="548680"/>
            <a:ext cx="8208912" cy="5112568"/>
          </a:xfrm>
        </p:spPr>
        <p:txBody>
          <a:bodyPr>
            <a:noAutofit/>
          </a:bodyPr>
          <a:lstStyle/>
          <a:p>
            <a:r>
              <a:rPr lang="es-CO" sz="2000" dirty="0" err="1" smtClean="0"/>
              <a:t>Deut</a:t>
            </a:r>
            <a:r>
              <a:rPr lang="es-CO" sz="2000" dirty="0" smtClean="0"/>
              <a:t>. 23:</a:t>
            </a:r>
          </a:p>
          <a:p>
            <a:r>
              <a:rPr lang="es-CO" sz="3200" dirty="0"/>
              <a:t>21 Cuando haces voto a Jehová tu Dios, no tardes en pagarlo; porque ciertamente lo demandará Jehová tu Dios de ti, y sería pecado en ti. </a:t>
            </a:r>
          </a:p>
          <a:p>
            <a:r>
              <a:rPr lang="es-CO" sz="3200" dirty="0" smtClean="0"/>
              <a:t>22 </a:t>
            </a:r>
            <a:r>
              <a:rPr lang="es-CO" sz="3200" dirty="0"/>
              <a:t>Mas cuando te abstengas de prometer, no habrá en ti </a:t>
            </a:r>
            <a:r>
              <a:rPr lang="es-CO" sz="3200" dirty="0" smtClean="0"/>
              <a:t>pecado.</a:t>
            </a:r>
          </a:p>
          <a:p>
            <a:r>
              <a:rPr lang="es-CO" sz="3200" dirty="0" smtClean="0"/>
              <a:t>23 </a:t>
            </a:r>
            <a:r>
              <a:rPr lang="es-CO" sz="3200" dirty="0"/>
              <a:t>Pero lo que hubiere salido de tus labios, lo guardarás y lo cumplirás, conforme lo prometiste a Jehová tu Dios, pagando la ofrenda voluntaria que prometiste con tu boca.</a:t>
            </a:r>
          </a:p>
        </p:txBody>
      </p:sp>
    </p:spTree>
    <p:extLst>
      <p:ext uri="{BB962C8B-B14F-4D97-AF65-F5344CB8AC3E}">
        <p14:creationId xmlns:p14="http://schemas.microsoft.com/office/powerpoint/2010/main" val="259357992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888</TotalTime>
  <Words>1431</Words>
  <Application>Microsoft Office PowerPoint</Application>
  <PresentationFormat>Presentación en pantalla (4:3)</PresentationFormat>
  <Paragraphs>59</Paragraphs>
  <Slides>25</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Calibri Light</vt:lpstr>
      <vt:lpstr>Calibri</vt:lpstr>
      <vt:lpstr>Futura Bk BT</vt:lpstr>
      <vt:lpstr>Eras Demi ITC</vt:lpstr>
      <vt:lpstr>Times New Roman</vt:lpstr>
      <vt:lpstr>Futura LtCn BT</vt:lpstr>
      <vt:lpstr>Arial</vt:lpstr>
      <vt:lpstr>Tema de Office</vt:lpstr>
      <vt:lpstr>Presentación de PowerPoint</vt:lpstr>
      <vt:lpstr>Presentación de PowerPoint</vt:lpstr>
      <vt:lpstr>LAS PROMESAS A DIOS COMPROMETEN</vt:lpstr>
      <vt:lpstr>BENDICIONES PARA EL FIEL QUE TEME A JEHOVÁ Salmo 128</vt:lpstr>
      <vt:lpstr>LA BIBLIA Y LOS VOTOS</vt:lpstr>
      <vt:lpstr>LA BIBLIA Y LOS VOTOS</vt:lpstr>
      <vt:lpstr>Presentación de PowerPoint</vt:lpstr>
      <vt:lpstr>Presentación de PowerPoint</vt:lpstr>
      <vt:lpstr>Presentación de PowerPoint</vt:lpstr>
      <vt:lpstr>Presentación de PowerPoint</vt:lpstr>
      <vt:lpstr>La infidelidad trae muerte</vt:lpstr>
      <vt:lpstr>LA FIDELIDAD TRAE  VIDA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 Urquijo S.</dc:creator>
  <cp:lastModifiedBy>DEPARTAMENTAL</cp:lastModifiedBy>
  <cp:revision>49</cp:revision>
  <dcterms:created xsi:type="dcterms:W3CDTF">2016-06-02T19:38:04Z</dcterms:created>
  <dcterms:modified xsi:type="dcterms:W3CDTF">2016-09-27T22:16:02Z</dcterms:modified>
</cp:coreProperties>
</file>