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6" r:id="rId6"/>
    <p:sldId id="271" r:id="rId7"/>
    <p:sldId id="264" r:id="rId8"/>
    <p:sldId id="263" r:id="rId9"/>
    <p:sldId id="314" r:id="rId10"/>
    <p:sldId id="289" r:id="rId11"/>
    <p:sldId id="315" r:id="rId12"/>
    <p:sldId id="316" r:id="rId13"/>
    <p:sldId id="290" r:id="rId14"/>
    <p:sldId id="29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00" r:id="rId33"/>
    <p:sldId id="298" r:id="rId34"/>
    <p:sldId id="334" r:id="rId35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7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9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5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77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30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9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535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2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89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68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15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97A2-5D7F-498B-B11D-EBC62BEAA5D5}" type="datetimeFigureOut">
              <a:rPr lang="pt-BR" smtClean="0"/>
              <a:t>30/11/2015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84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8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75808" y="2022150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Como el nombre mismo lo dice, ese servicio se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realizaba cada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día, y también se lo puede llamar continuo. El servicio diario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estaba dividido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dos partes: (1) Sacrificio colectivo y (2) Sacrificio individual.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36724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diario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323528" y="249494"/>
            <a:ext cx="4896544" cy="1107996"/>
            <a:chOff x="263951" y="719863"/>
            <a:chExt cx="489654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454893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Sacrifício coletivo: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467544" y="1777380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Esa ceremonia se hacía diariamente con 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holocausto de la mañana y de la tarde. Cada mañana y tarde,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sacerdote quemaba un cordero de un año sobre el altar.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25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o 11"/>
          <p:cNvGrpSpPr/>
          <p:nvPr/>
        </p:nvGrpSpPr>
        <p:grpSpPr>
          <a:xfrm>
            <a:off x="323528" y="337220"/>
            <a:ext cx="4392488" cy="1107996"/>
            <a:chOff x="920187" y="1545343"/>
            <a:chExt cx="4392488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4125051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Sacrificio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individual: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4" name="CaixaDeTexto 13"/>
          <p:cNvSpPr txBox="1"/>
          <p:nvPr/>
        </p:nvSpPr>
        <p:spPr>
          <a:xfrm>
            <a:off x="467544" y="1445216"/>
            <a:ext cx="511256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No bastaba la muerte de un cordero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por toda la congregación de Israel en el ritual del sacrificio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colectivo. La parte más importante del ministerio diario era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servicio efectuado en favor del individuo.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34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39552" y="553244"/>
            <a:ext cx="453650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anual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57376" y="1561356"/>
            <a:ext cx="47008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Como se hacía la transferencia de los pecados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confesados por el pueblo hacia dentro del santuario por medio del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sacrificio diario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los compartimentos sagrados quedaban contaminados y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necesitaban ser purificados.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2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77738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III – </a:t>
            </a:r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JESÚS Y LOS SERVICIOS DEL SANTUARIO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53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697260"/>
            <a:ext cx="48245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santuario terrenal era una copia del modelo, el santuario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celestial. Los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servicios de aquel tabernáculo eran una sombra de la obra que realizaría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Cristo, nuestro Sumo Sacerdote en el santuario celestial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Heb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12:24; 9:8-12).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3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388843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el servicio diario: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67029" y="1668498"/>
            <a:ext cx="4548935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Jesús y el sacrificio colectivo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19420" y="1345332"/>
            <a:ext cx="8435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</a:t>
            </a:r>
            <a:endParaRPr lang="pt-BR" sz="6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092382" y="2641476"/>
            <a:ext cx="4788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sacrificio de Cristo en la cruz del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Calvario fue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por todo el mundo, representaba así el sacrificio colectivo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dentro del servicio diario.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521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36724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el servicio diario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67029" y="2022150"/>
            <a:ext cx="4548935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Jesús y el sacrificio </a:t>
            </a: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individual:</a:t>
            </a:r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19420" y="1698984"/>
            <a:ext cx="8435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</a:t>
            </a:r>
            <a:endParaRPr lang="pt-BR" sz="6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012770" y="3001516"/>
            <a:ext cx="4788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aspecto más importante del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servicio diario estaba en la aceptación individual de la gracia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por parte del pecador arrepentido.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2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36724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el servicio diario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167029" y="1812514"/>
            <a:ext cx="3909027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Jesús y la </a:t>
            </a:r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ofrenda</a:t>
            </a:r>
          </a:p>
          <a:p>
            <a:pPr algn="ctr"/>
            <a:r>
              <a:rPr lang="es-E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incienso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920187" y="1489348"/>
            <a:ext cx="84350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</a:t>
            </a:r>
            <a:endParaRPr lang="pt-BR" sz="6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32902" y="2713484"/>
            <a:ext cx="4703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El incienso que subía delante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del velo en dirección al lugar santísimo simbolizaba los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méritos de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intercesión de Cristo por su pueblo, quien es el único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mediador entre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Dios y el hombre (1 Tim. 2:5; 1 Juan 2:1; </a:t>
            </a:r>
            <a:r>
              <a:rPr lang="es-ES" sz="2000" dirty="0" err="1">
                <a:latin typeface="Arial" panose="020B0604020202020204" pitchFamily="34" charset="0"/>
                <a:cs typeface="Arial" panose="020B0604020202020204" pitchFamily="34" charset="0"/>
              </a:rPr>
              <a:t>Hech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. 4:12).</a:t>
            </a:r>
            <a:endParaRPr lang="pt-BR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02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03244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 anual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755576" y="1921396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“Así como en la antigüedad los pecados del pueblo eran puestos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por fe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sobre la víctima ofrecida, y por la sangre de esta se transferían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figurativamente al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santuario terrenal, así también, en el nuevo pacto, los pecados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los que se arrepienten son puestos por fe sobre Cristo, y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transferidos, de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hecho, al santuario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celestial…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44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6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03244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 anual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07927" y="2137420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así como la purificación típica de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lo terrenal se efectuaba quitando los pecados con los cuales había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sido contaminado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así también la purificación real de lo celestial debe efectuarse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quitando o borrando los pecados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registrados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Cielo.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75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03244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 anual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07927" y="1849388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Pero antes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que esto pueda cumplirse deben examinarse los registros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para determinar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quiénes son los que, por su arrepentimiento del pecado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 su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fe en Cristo, tienen derecho a los beneficios de la expiación cumplida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por él. La purificación del santuario implica por lo tanto una obra de investigación,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una obra de juicio.</a:t>
            </a:r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905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03244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y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servicio anual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507927" y="213742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Esta obra debe realizarse antes de que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venga Cristo para redimir a su pueblo, pues cuando venga, su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galardón está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 él, para que pueda otorgar la recompensa a cada uno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según haya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sido su obra. Apocalipsis 22:12” (El conflicto de los siglos, p. 416).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43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2077606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IV – </a:t>
            </a:r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LA DESTRUCCIÓN DEL ALTAR VERDADERO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27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03244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dominio de la iglesia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23528" y="1777380"/>
            <a:ext cx="54322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profecía de Daniel 7:25 señalaba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dominio de la iglesia romana por un tiempo, dos tiempos y la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mitad de un tiempo. Ese tiempo profético se extendió desde 538 d.C.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hasta 1798 d.C., y fue un período oscuro de la humanidad: la Edad Media.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18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39248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obra de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iglesia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romana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23529" y="1777380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iglesia apostatada está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representada en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Daniel 7 y 8 por el cuerno pequeño, y en Apocalipsis 13 y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17 como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bestia y la gran ramera llamada Babilonia.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24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840015" y="1366488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Cambiaría los tiempos y la ley (Dan 7:25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992195" y="2181552"/>
            <a:ext cx="7180205" cy="1107996"/>
            <a:chOff x="920187" y="1545343"/>
            <a:chExt cx="7180205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Echaría por tierra la verdad (Dan. 8:12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)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995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Cómo fue destruido el altar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23528" y="1777380"/>
            <a:ext cx="54322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Vimos claramente que la obra del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cuerno pequeño sería colocarse en lugar de Cristo, nuestro único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salvador, abogado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mediador, y destruir la verdad del sacrificio diario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 el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santuario. ¿Cómo sucedió eso?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481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840015" y="1034324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Adoración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992195" y="1849388"/>
            <a:ext cx="7180205" cy="1107996"/>
            <a:chOff x="920187" y="1545343"/>
            <a:chExt cx="7180205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Salvación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4689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633364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V – </a:t>
            </a:r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ELÍAS EL RESTAURADOR DE ALTARES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511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51898" y="409228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Entonces dijo Elías a todo el pueblo: Acercaos a mí. Y todo el pueblo se le acercó; y él arregló el altar de Jehová que estaba arruinado</a:t>
            </a:r>
            <a:r>
              <a:rPr lang="es-E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pt-BR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1 Rey. 18:30</a:t>
            </a:r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539552" y="481236"/>
            <a:ext cx="36709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Así como el profeta Elías volvió después de los tres años y medio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sequía, Elías profético también volvería en algún momento después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1798 cuando se cumplieran los tres años y medio proféticos (Dan.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7:25).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094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/>
          <p:cNvSpPr txBox="1"/>
          <p:nvPr/>
        </p:nvSpPr>
        <p:spPr>
          <a:xfrm>
            <a:off x="467544" y="1129308"/>
            <a:ext cx="46791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Como adventistas del séptimo día creemos que la profecía de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Daniel 8:14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tuvo su cumplimiento el 22 de octubre de 1844. Ese día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comenzó una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obra en el Cielo y otra en la Tierra.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09694" y="2164161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CONCLUSIÓN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5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528" y="409228"/>
            <a:ext cx="48965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Como movimiento profético, la Iglesia Adventista cumple el papel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Elías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profético. Somos el remanente de la profecía bíblica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12:17;14:12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), que restauró la verdad de la adoración al Dios creador (sábado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), y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creemos que tenemos salvación, perdón y mediación solamente en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Cristo (evangelio eterno).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528" y="409228"/>
            <a:ext cx="48965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Confíe en Cristo como su único Salvador y Mediador, deje que él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sea el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verdadero Rey y Señor de su vida. No hay que temer, “porque no tenemos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sumo sacerdote que no pueda compadecerse de nuestras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debilidades, sino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uno que fue tentado en todo según nuestra semejanza, pero sin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pecado.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1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2131323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 –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EL ALTAR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4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5184576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Características 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</a:p>
          <a:p>
            <a:pPr algn="ctr"/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altares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991791" y="2020160"/>
            <a:ext cx="41360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primera vez que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aparece explícitamente un altar en la Biblia es en los sacrificios ofrecidos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por Caín y Abel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Gén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4:1-5).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53650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Significado 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</a:p>
          <a:p>
            <a:pPr algn="ctr"/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altares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11560" y="2137420"/>
            <a:ext cx="3024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Existen tres significados para los altares y ofrendas de sacrificios: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840015" y="1034324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Adoración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992195" y="1849388"/>
            <a:ext cx="7180205" cy="1107996"/>
            <a:chOff x="920187" y="1545343"/>
            <a:chExt cx="7180205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Testimonio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284892" y="2613600"/>
            <a:ext cx="7103532" cy="1107996"/>
            <a:chOff x="1547664" y="2658856"/>
            <a:chExt cx="7103532" cy="1107996"/>
          </a:xfrm>
        </p:grpSpPr>
        <p:sp>
          <p:nvSpPr>
            <p:cNvPr id="7" name="CaixaDeTexto 6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Salvación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547664" y="2658856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C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25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 –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LOS SERVICIOS DEL SANTUARIO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9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0963" y="121196"/>
            <a:ext cx="424847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comprensión del significado del altar fue ampliada con la construcción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del tabernáculo en el desierto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Éxo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25:8, 9) y el establecimiento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los ritos de sacrificios que se realizaban allí. El ministerio del santuario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consistía en dos partes: un servicio diario y otro anual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77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1122</Words>
  <Application>Microsoft Office PowerPoint</Application>
  <PresentationFormat>Apresentação na tela (16:10)</PresentationFormat>
  <Paragraphs>126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Alana</dc:creator>
  <cp:lastModifiedBy>Alana</cp:lastModifiedBy>
  <cp:revision>41</cp:revision>
  <dcterms:created xsi:type="dcterms:W3CDTF">2015-11-15T14:39:19Z</dcterms:created>
  <dcterms:modified xsi:type="dcterms:W3CDTF">2015-11-30T09:37:15Z</dcterms:modified>
</cp:coreProperties>
</file>