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6" r:id="rId6"/>
    <p:sldId id="271" r:id="rId7"/>
    <p:sldId id="348" r:id="rId8"/>
    <p:sldId id="349" r:id="rId9"/>
    <p:sldId id="350" r:id="rId10"/>
    <p:sldId id="263" r:id="rId11"/>
    <p:sldId id="351" r:id="rId12"/>
    <p:sldId id="352" r:id="rId13"/>
    <p:sldId id="353" r:id="rId14"/>
    <p:sldId id="354" r:id="rId15"/>
    <p:sldId id="335" r:id="rId16"/>
    <p:sldId id="336" r:id="rId17"/>
    <p:sldId id="337" r:id="rId18"/>
    <p:sldId id="338" r:id="rId19"/>
    <p:sldId id="296" r:id="rId20"/>
    <p:sldId id="340" r:id="rId21"/>
    <p:sldId id="355" r:id="rId22"/>
    <p:sldId id="356" r:id="rId23"/>
    <p:sldId id="357" r:id="rId24"/>
    <p:sldId id="325" r:id="rId25"/>
    <p:sldId id="358" r:id="rId26"/>
    <p:sldId id="359" r:id="rId27"/>
    <p:sldId id="300" r:id="rId28"/>
    <p:sldId id="298" r:id="rId29"/>
    <p:sldId id="361" r:id="rId30"/>
    <p:sldId id="360" r:id="rId31"/>
  </p:sldIdLst>
  <p:sldSz cx="9144000" cy="5715000" type="screen16x1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882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374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495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55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775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307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291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535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42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389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687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15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5848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86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5173" y="1849388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II – </a:t>
            </a:r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¿POR QUÉ UN PROFETA?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09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83568" y="553244"/>
            <a:ext cx="3816424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papel </a:t>
            </a:r>
            <a:r>
              <a:rPr lang="pt-BR" sz="2800" cap="all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del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profeta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07504" y="121196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06618" y="1849388"/>
            <a:ext cx="456943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El papel del profeta era ser</a:t>
            </a:r>
          </a:p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el portavoz de Dios para llamar a su pueblo al arrepentimiento. El ángel</a:t>
            </a:r>
          </a:p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de Apocalipsis 14 está identificado con el profeta Elías por el hecho</a:t>
            </a:r>
          </a:p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de ser el portavoz de Dios para llamar al arrepentimiento a su pueblo</a:t>
            </a:r>
          </a:p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que se encuentra en Babilonia.</a:t>
            </a:r>
            <a:endParaRPr lang="pt-B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96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83568" y="553244"/>
            <a:ext cx="3816424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pt-BR" sz="2800" cap="all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llamado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profético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07504" y="121196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06618" y="1849388"/>
            <a:ext cx="42093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Cuando Dios llamaba a un profeta, le daba algunos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encargos que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eran características de su llamado profético.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20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o 4"/>
          <p:cNvGrpSpPr/>
          <p:nvPr/>
        </p:nvGrpSpPr>
        <p:grpSpPr>
          <a:xfrm>
            <a:off x="222677" y="165328"/>
            <a:ext cx="6988358" cy="1920702"/>
            <a:chOff x="473922" y="691987"/>
            <a:chExt cx="6988358" cy="1920702"/>
          </a:xfrm>
        </p:grpSpPr>
        <p:sp>
          <p:nvSpPr>
            <p:cNvPr id="6" name="CaixaDeTexto 5"/>
            <p:cNvSpPr txBox="1"/>
            <p:nvPr/>
          </p:nvSpPr>
          <p:spPr>
            <a:xfrm>
              <a:off x="862805" y="1043029"/>
              <a:ext cx="6599475" cy="156966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Isaías: En determinado tiempo de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su</a:t>
              </a:r>
            </a:p>
            <a:p>
              <a:pPr algn="ctr"/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oficio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profético,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Dios le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ordenó que anduviera desnudo y descalzo por tres años (Isa. 20:1-6).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CaixaDeTexto 6"/>
            <p:cNvSpPr txBox="1"/>
            <p:nvPr/>
          </p:nvSpPr>
          <p:spPr>
            <a:xfrm>
              <a:off x="473922" y="691987"/>
              <a:ext cx="74892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1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755576" y="2281436"/>
            <a:ext cx="6988358" cy="1551371"/>
            <a:chOff x="473922" y="691987"/>
            <a:chExt cx="6988358" cy="1551371"/>
          </a:xfrm>
        </p:grpSpPr>
        <p:sp>
          <p:nvSpPr>
            <p:cNvPr id="12" name="CaixaDeTexto 11"/>
            <p:cNvSpPr txBox="1"/>
            <p:nvPr/>
          </p:nvSpPr>
          <p:spPr>
            <a:xfrm>
              <a:off x="862805" y="1043029"/>
              <a:ext cx="6599475" cy="120032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Ezequiel: A Ezequiel Dios le dio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la</a:t>
              </a:r>
            </a:p>
            <a:p>
              <a:pPr algn="ctr"/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orden de dormir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durante 390 días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del</a:t>
              </a:r>
            </a:p>
            <a:p>
              <a:pPr algn="ctr"/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lado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izquierdo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CaixaDeTexto 12"/>
            <p:cNvSpPr txBox="1"/>
            <p:nvPr/>
          </p:nvSpPr>
          <p:spPr>
            <a:xfrm>
              <a:off x="473922" y="691987"/>
              <a:ext cx="74892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2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860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764007" y="914732"/>
            <a:ext cx="6988358" cy="1920702"/>
            <a:chOff x="473922" y="691987"/>
            <a:chExt cx="6988358" cy="1920702"/>
          </a:xfrm>
        </p:grpSpPr>
        <p:sp>
          <p:nvSpPr>
            <p:cNvPr id="12" name="CaixaDeTexto 11"/>
            <p:cNvSpPr txBox="1"/>
            <p:nvPr/>
          </p:nvSpPr>
          <p:spPr>
            <a:xfrm>
              <a:off x="862805" y="1043029"/>
              <a:ext cx="6599475" cy="156966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Oseas: A Oseas, en ocasión de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su</a:t>
              </a:r>
            </a:p>
            <a:p>
              <a:pPr algn="ctr"/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llamado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, Dios le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ordenó que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tomara una mujer prostituta para que fuera su esposa (Ose.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1:1-3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).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CaixaDeTexto 12"/>
            <p:cNvSpPr txBox="1"/>
            <p:nvPr/>
          </p:nvSpPr>
          <p:spPr>
            <a:xfrm>
              <a:off x="473922" y="691987"/>
              <a:ext cx="74892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3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278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67544" y="769268"/>
            <a:ext cx="53944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Al profeta le correspondía aceptar o no el llamado profético, seguir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o no las órdenes específicas recibidas. Aceptar el llamado profético y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no cumplir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las órdenes específicas de Dios significaba sufrir el juicio divino.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29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83568" y="913284"/>
            <a:ext cx="45365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Después de que Elías profetizó sobre el período de sequía,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Dios lo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llevó a orillas del arroyo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Querit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donde fue sustentado por el Señor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 forma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milagrosa a través de cuervos que le traían pan y carne de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mañana y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tarde</a:t>
            </a:r>
          </a:p>
          <a:p>
            <a:pPr algn="ctr"/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(1Rey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17:2-6).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99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67544" y="409228"/>
            <a:ext cx="446449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Dios podría haber continuado sustentando a Elías en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Querit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pan, agua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y carne el tiempo que quisiera, pero no lo hizo así. El motivo era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Elías tenía que enfrentar el mayor desafío de su vida en el Monte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Carmelo con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rey de Israel, el pueblo alrededor y todos los profetas falsos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reunidos allí.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362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67544" y="769268"/>
            <a:ext cx="53944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Dios dejó un mensaje de salud y régimen alimenticio específico para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Elías profético. Como vimos, ese mensaje aparece de manera paralela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con el profeta Elías, como también con Juan el Bautista, que es el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segundo Elías.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12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79228" y="1489348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III – </a:t>
            </a:r>
            <a:r>
              <a:rPr lang="es-E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ELÍAS PROFÉTICO Y LA BATALLA DEL ARMAGEDÓN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53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366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67544" y="769268"/>
            <a:ext cx="39604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Así como Dios preparó al profeta Elías para la gran batalla en el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Monte Carmelo, el Elías profético también necesita una preparación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para enfrentar la terrible batalla del Armagedón (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Apoc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16:12-16).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75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81572" y="481236"/>
            <a:ext cx="39604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¿Quién podrá estar en pie en esta gran batalla? (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Apoc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6:17; Mal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3:2). Solo los que tienen sus nombres escritos en el Libro de la Vida del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Cordero, pues no se contaminaron con las doctrinas falsas de Babilonia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Apoc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13:8; 14:4).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01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827584" y="2713484"/>
            <a:ext cx="76328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Es verdad que la reforma en los hábitos de salud incluye mucho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más que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simplemente el abandono de alimentos cárneos. Tenemos instrucciones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 hacer uso equilibrado de los ocho remedios de la naturaleza.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25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81903" y="2497460"/>
            <a:ext cx="81369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“Entre los que están esperando la venida del Señor,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desaparecerá con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tiempo el uso de carne; la carne dejará de formar parte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 su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régimen alimentario. Siempre debiéramos mantener en vista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este objetivo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y esforzarnos constantemente por alcanzarlo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  <a:p>
            <a:pPr algn="ctr"/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Consejos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sobre la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salud, p. 447).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51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5173" y="2077606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IV – </a:t>
            </a:r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LA NUBE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27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11560" y="481236"/>
            <a:ext cx="47525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profeta Elías fue perseguido y amenazado de muerte por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Jezabel (1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Rey. 19:2). Pasó por un período de depresión espiritual y temió por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su vida (1 Rey. 19:3, 4). Pero Dios envió su ángel para que lo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fortaleciera y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lo sustentara proveyéndole pan del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cielo</a:t>
            </a:r>
          </a:p>
          <a:p>
            <a:pPr algn="ctr"/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(1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Rey. 19:5-7).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97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50233" y="337220"/>
            <a:ext cx="835292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Pronto aparece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en el este una pequeña nube negra, de un tamaño como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 mitad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 la palma de la mano. Es la nube que envuelve al Salvador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y que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 la distancia parece rodeada de oscuridad. El pueblo de Dios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sabe que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es la señal del Hijo del hombre. En silencio solemne la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contemplan mientras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va acercándose a la tierra, volviéndose más luminosa y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más gloriosa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hasta convertirse en una gran nube blanca, cuya base es como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fuego consumidor, y sobre ella el arco iris del pacto. Jesús marcha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al frente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como un gran conquistador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  <a:p>
            <a:pPr algn="ctr"/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conflicto de los siglos, p. 624).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5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09694" y="2164161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CONCLUSIÓN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53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539552" y="841276"/>
            <a:ext cx="48965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Dios eligió identificar al ángel de Apocalipsis 14 y al mensajero de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Malaquías 3:1 con el profeta Elías, en primer lugar, porque algunos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eventos de la vida y obra del profeta Elías se cumplen en la historia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del Elías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profético.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07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23528" y="630476"/>
            <a:ext cx="45365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revelación de que los alimentos cárneos serían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abandonados completamente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no se aplica a cualquier otro momento de la historia,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sino al tiempo del fin. Tiempo en que Dios estaría preparando a su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pueblo para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breve encuentro con él en las nubes del cielo.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60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51898" y="1057300"/>
            <a:ext cx="80648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He aquí, yo envío mi mensajero, el cual preparará el camino delante de mí; y vendrá súbitamente a su templo el Señor a quien vosotros buscáis, y el ángel del pacto, a quien deseáis vosotros. He aquí viene, ha dicho Jehová de los ejércitos</a:t>
            </a:r>
            <a:r>
              <a:rPr lang="es-ES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pt-BR" sz="24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Malaquías</a:t>
            </a:r>
            <a:r>
              <a:rPr lang="pt-BR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3:1</a:t>
            </a:r>
            <a:endParaRPr lang="pt-BR" sz="2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86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539552" y="2713484"/>
            <a:ext cx="81369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Dios ha hecho un llamado profético específico a su pueblo en los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últimos tiempos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Estamos ante los días más difíciles que sobrevendrán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en la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historia de este mundo. Acepte ese llamado a dar gloria a Dios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 su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cuerpo.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11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91060" y="2131323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 – </a:t>
            </a:r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¿POR QUÉ ELÍAS?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34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403244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período de </a:t>
            </a:r>
            <a:r>
              <a:rPr lang="pt-BR" sz="2800" cap="all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sequía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07927" y="1849388"/>
            <a:ext cx="49685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profeta Elías profetizó sobre un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período de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sequía que sobrevino debido a la apostasía del pueblo de Israel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como consecuencia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 la idolatría y la adoración a imágenes (1 Rey. 17:1;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 Rey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23:5).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03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4536504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Huida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al </a:t>
            </a:r>
          </a:p>
          <a:p>
            <a:pPr algn="ctr"/>
            <a:r>
              <a:rPr lang="pt-BR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pt-BR" sz="2800" cap="all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desierto</a:t>
            </a:r>
            <a:r>
              <a:rPr lang="pt-BR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65239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51520" y="1705372"/>
            <a:ext cx="51784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Después que el profeta Elías anunció el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tiempo de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sequía, que duraría tres años y medio (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Luc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4:25;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Sant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5:17),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recibió una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orden de Dios de huir a un lugar desierto donde sería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sustentado por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Señor (1 Rey. 17:2-4).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99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83568" y="553244"/>
            <a:ext cx="5328592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regreso de Elías y la restauración del altar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65239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95536" y="1777380"/>
            <a:ext cx="51784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Después de los tres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años y medio de sequía, el profeta Elías regresó para una convocación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en el Monte Carmelo y restauró el altar del Señor que estaba en ruinas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(1 Rey. 18:30).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94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83568" y="553244"/>
            <a:ext cx="5328592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fuego que descendió del cielo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65239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19216" y="2031449"/>
            <a:ext cx="51784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Después de que el profeta Elías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restauró el altar del Señor que estaba en ruinas, oró y descendió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fuego del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cielo (1 Rey. 18:37-39).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61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83568" y="553244"/>
            <a:ext cx="3816424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pt-BR" sz="2800" cap="all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nube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34738" y="121196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06618" y="1849388"/>
            <a:ext cx="41703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quinto y último aspecto del paralelo profético se refiere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 la aparición de la nube (1Rey. 18:44).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24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</TotalTime>
  <Words>1120</Words>
  <Application>Microsoft Office PowerPoint</Application>
  <PresentationFormat>Apresentação na tela (16:10)</PresentationFormat>
  <Paragraphs>82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30</vt:i4>
      </vt:variant>
    </vt:vector>
  </HeadingPairs>
  <TitlesOfParts>
    <vt:vector size="31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Alana</dc:creator>
  <cp:lastModifiedBy>Alana</cp:lastModifiedBy>
  <cp:revision>46</cp:revision>
  <dcterms:created xsi:type="dcterms:W3CDTF">2015-11-15T14:39:19Z</dcterms:created>
  <dcterms:modified xsi:type="dcterms:W3CDTF">2015-11-30T10:57:15Z</dcterms:modified>
</cp:coreProperties>
</file>