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6" r:id="rId7"/>
    <p:sldId id="264" r:id="rId8"/>
    <p:sldId id="271" r:id="rId9"/>
    <p:sldId id="263" r:id="rId10"/>
    <p:sldId id="289" r:id="rId11"/>
    <p:sldId id="290" r:id="rId12"/>
    <p:sldId id="302" r:id="rId13"/>
    <p:sldId id="291" r:id="rId14"/>
    <p:sldId id="303" r:id="rId15"/>
    <p:sldId id="296" r:id="rId16"/>
    <p:sldId id="297" r:id="rId17"/>
    <p:sldId id="304" r:id="rId18"/>
    <p:sldId id="305" r:id="rId19"/>
    <p:sldId id="306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00" r:id="rId28"/>
    <p:sldId id="298" r:id="rId29"/>
    <p:sldId id="301" r:id="rId30"/>
  </p:sldIdLst>
  <p:sldSz cx="9144000" cy="5715000" type="screen16x1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82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374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495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55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775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307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291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535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2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389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687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15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5848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86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83568" y="1921396"/>
            <a:ext cx="39052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“Y hará que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muchos de los hijos de Israel se conviertan al Señor Dios de ellos. E irá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delante de él con el espíritu y el poder de Elías […]” 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Luc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1:16, 17).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5688632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Juan el Bautista: Un </a:t>
            </a:r>
            <a:endParaRPr lang="es-ES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tipo </a:t>
            </a:r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 Elías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5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39552" y="553244"/>
            <a:ext cx="4536504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papel de ángel Gabriel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65239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19216" y="1507351"/>
            <a:ext cx="42484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Lucas 1:19 muestra que quien vino a notificar a Zacarías sobre el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nacimiento de su hijo fue el ángel Gabriel. En la Biblia el nombre Gabriel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solo aparece en el libro de Lucas 1:19 y 26 y en Daniel 8:16 y 9:21.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28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39552" y="553244"/>
            <a:ext cx="4536504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papel de ángel Gabriel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65239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47109" y="1777380"/>
            <a:ext cx="42484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Esses textos </a:t>
            </a:r>
            <a:r>
              <a:rPr lang="pt-BR" sz="2400" dirty="0">
                <a:latin typeface="Arial" panose="020B0604020202020204" pitchFamily="34" charset="0"/>
                <a:cs typeface="Arial" panose="020B0604020202020204" pitchFamily="34" charset="0"/>
              </a:rPr>
              <a:t>fazem uma ligação da profecia de Malaquias com o livro de Daniel, através da referência a Gabriel. E isso não acontece por acaso.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4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475252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Una profecía con doble cumplimiento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108520" y="159337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75935" y="1561356"/>
            <a:ext cx="82005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“Entonces sus discípulos le preguntaron, diciendo: ¿Por qué, pues, dicen los escribas que es necesario que Elías venga primero? Respondiendo Jesús, les dijo: A la verdad, Elías viene primero, y restaurará todas las cosas. Mas os digo que Elías ya vino, y no le conocieron, sino que hicieron con él todo lo que quisieron; así también el Hijo del Hombre padecerá de ellos. Entonces los discípulos comprendieron que les había hablado de Juan el Bautista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  <a:r>
              <a:rPr lang="pt-BR" sz="2400" dirty="0"/>
              <a:t> </a:t>
            </a:r>
            <a:r>
              <a:rPr lang="pt-BR" sz="2400" dirty="0" err="1"/>
              <a:t>Mateo</a:t>
            </a:r>
            <a:r>
              <a:rPr lang="pt-BR" sz="2400" dirty="0"/>
              <a:t> </a:t>
            </a:r>
            <a:r>
              <a:rPr lang="pt-BR" sz="2400" dirty="0" smtClean="0"/>
              <a:t>17:10-13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20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695999" y="1322356"/>
            <a:ext cx="6947084" cy="1107996"/>
            <a:chOff x="263951" y="719863"/>
            <a:chExt cx="6947084" cy="1107996"/>
          </a:xfrm>
        </p:grpSpPr>
        <p:sp>
          <p:nvSpPr>
            <p:cNvPr id="2" name="CaixaDeTexto 1"/>
            <p:cNvSpPr txBox="1"/>
            <p:nvPr/>
          </p:nvSpPr>
          <p:spPr>
            <a:xfrm>
              <a:off x="611560" y="1043029"/>
              <a:ext cx="6599475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El profeta </a:t>
              </a:r>
              <a:r>
                <a:rPr lang="pt-BR" sz="2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Elías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263951" y="71986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A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848179" y="2137420"/>
            <a:ext cx="7180205" cy="1107996"/>
            <a:chOff x="920187" y="1545343"/>
            <a:chExt cx="7180205" cy="1107996"/>
          </a:xfrm>
        </p:grpSpPr>
        <p:sp>
          <p:nvSpPr>
            <p:cNvPr id="5" name="CaixaDeTexto 4"/>
            <p:cNvSpPr txBox="1"/>
            <p:nvPr/>
          </p:nvSpPr>
          <p:spPr>
            <a:xfrm>
              <a:off x="1187624" y="1827859"/>
              <a:ext cx="6912768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Juan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el</a:t>
              </a:r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bautista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920187" y="154534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B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1140876" y="2901632"/>
            <a:ext cx="7103532" cy="1107996"/>
            <a:chOff x="1547664" y="2658856"/>
            <a:chExt cx="7103532" cy="1107996"/>
          </a:xfrm>
        </p:grpSpPr>
        <p:sp>
          <p:nvSpPr>
            <p:cNvPr id="7" name="CaixaDeTexto 6"/>
            <p:cNvSpPr txBox="1"/>
            <p:nvPr/>
          </p:nvSpPr>
          <p:spPr>
            <a:xfrm>
              <a:off x="1835696" y="2987977"/>
              <a:ext cx="6815500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El “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Elías</a:t>
              </a:r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” que </a:t>
              </a:r>
              <a:r>
                <a:rPr lang="pt-BR" sz="2400" b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vendrá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1547664" y="2658856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C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3" name="CaixaDeTexto 2"/>
          <p:cNvSpPr txBox="1"/>
          <p:nvPr/>
        </p:nvSpPr>
        <p:spPr>
          <a:xfrm>
            <a:off x="323528" y="466427"/>
            <a:ext cx="7520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De manera que la Biblia nos presenta tres “Elías”:</a:t>
            </a:r>
            <a:endParaRPr lang="pt-B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99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2077606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III – LA HISTORIA SE REPITE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53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092382" y="1849388"/>
            <a:ext cx="47037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Después del Pentecostés, los discípulos partieron llenos del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Espíritu 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predicar el mensaje de salvación. Sin embargo, el inicio del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cristianismo fue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marcado por persecuciones de todos lados.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5688632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 inicio marcado por persecuciones: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32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899592" y="1847398"/>
            <a:ext cx="47037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odio a Cristo, por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parte de los líderes judíos, fue derivado a los que ahora reflejaban su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imagen y hablaban con la autoridad que él poseía.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5688632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 inicio marcado por persecuciones: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98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092382" y="1777380"/>
            <a:ext cx="470375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Pero en virtud de las persecuciones, eran mucho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más los convertidos de corazón que estaban dispuestos a pagar 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precio de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la entrega de sus vidas a Jesús, que los que se convirtieron por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algún interés.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5688632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 inicio marcado por persecuciones: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35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55724" y="2023230"/>
            <a:ext cx="48991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Fue a comienzos del siglo cuarto que el emperador romano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Constantino promovió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Edicto de Milán (año 313 d.C.) terminando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oficialmente con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toda persecución, especialmente al cristianismo.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539552" y="193204"/>
            <a:ext cx="6145454" cy="138499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fin de las persecuciones </a:t>
            </a:r>
            <a:endParaRPr lang="es-ES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entrada de doctrinas falsas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 la Iglesia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18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66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2030245"/>
            <a:ext cx="83529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Mas, habiendo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cesado la persecución y habiendo penetrado 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cristianismo en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las cortes y palacios, la iglesia dejó a un lado la humilde sencillez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 Cristo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y de sus apóstoles por la pompa y el orgullo de los sacerdotes y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gobernantes paganos, y sustituyó los requerimientos de Dios por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las teorías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y tradiciones de los hombres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conflicto de los siglos, p. 47).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39552" y="193204"/>
            <a:ext cx="6145454" cy="138499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fin de las persecuciones </a:t>
            </a:r>
            <a:endParaRPr lang="es-ES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entrada de doctrinas falsas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 la Iglesia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73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23528" y="2124060"/>
            <a:ext cx="54902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Constantino promovió el surgimiento de la Iglesia Católica. Los templos paganos pasaron a ser gradualmente adaptados a templos cristianos. El sábado como día de adoración pasó a ser el domingo, el día del sol.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539552" y="193204"/>
            <a:ext cx="6145454" cy="138499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fin de las persecuciones </a:t>
            </a:r>
            <a:endParaRPr lang="es-ES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entrada de doctrinas falsas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 la Iglesia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5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83568" y="2022150"/>
            <a:ext cx="53285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 partir de Constantino, la iglesia cristiana comenzó a perder su identidad bíblica y pasó gradualmente a asumir las características de los cultos paganos romanos.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547260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Elías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profético</a:t>
            </a: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huyó </a:t>
            </a:r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 desierto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4643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23528" y="1754728"/>
            <a:ext cx="47525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“Y hablará palabras contra el Altísimo, y a los santos del Altísimo quebrantará, y pensará en cambiar los tiempos y la ley; y serán entregados en su mano hasta tiempo, y tiempos, y medio tiempo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”.</a:t>
            </a:r>
          </a:p>
          <a:p>
            <a:pPr algn="ctr"/>
            <a:r>
              <a:rPr lang="pt-BR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Daniel 7:25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547260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Elías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profético</a:t>
            </a: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huyó </a:t>
            </a:r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 desierto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92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695999" y="1322356"/>
            <a:ext cx="6947084" cy="1107996"/>
            <a:chOff x="263951" y="719863"/>
            <a:chExt cx="6947084" cy="1107996"/>
          </a:xfrm>
        </p:grpSpPr>
        <p:sp>
          <p:nvSpPr>
            <p:cNvPr id="2" name="CaixaDeTexto 1"/>
            <p:cNvSpPr txBox="1"/>
            <p:nvPr/>
          </p:nvSpPr>
          <p:spPr>
            <a:xfrm>
              <a:off x="611560" y="1043029"/>
              <a:ext cx="6599475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Tiempos: Daniel 7:25; Apocalipsis 12:14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263951" y="71986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A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848179" y="2137420"/>
            <a:ext cx="7180205" cy="1107996"/>
            <a:chOff x="920187" y="1545343"/>
            <a:chExt cx="7180205" cy="1107996"/>
          </a:xfrm>
        </p:grpSpPr>
        <p:sp>
          <p:nvSpPr>
            <p:cNvPr id="5" name="CaixaDeTexto 4"/>
            <p:cNvSpPr txBox="1"/>
            <p:nvPr/>
          </p:nvSpPr>
          <p:spPr>
            <a:xfrm>
              <a:off x="1187624" y="1827859"/>
              <a:ext cx="6912768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42 meses: Apocalipsis 11:2, 3 y 6; 13:5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920187" y="154534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B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1140876" y="2901632"/>
            <a:ext cx="7103532" cy="1107996"/>
            <a:chOff x="1547664" y="2658856"/>
            <a:chExt cx="7103532" cy="1107996"/>
          </a:xfrm>
        </p:grpSpPr>
        <p:sp>
          <p:nvSpPr>
            <p:cNvPr id="7" name="CaixaDeTexto 6"/>
            <p:cNvSpPr txBox="1"/>
            <p:nvPr/>
          </p:nvSpPr>
          <p:spPr>
            <a:xfrm>
              <a:off x="1835696" y="2987977"/>
              <a:ext cx="6815500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1260 días: Apocalipsis 11:3; 12:6.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1547664" y="2658856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C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3" name="CaixaDeTexto 2"/>
          <p:cNvSpPr txBox="1"/>
          <p:nvPr/>
        </p:nvSpPr>
        <p:spPr>
          <a:xfrm>
            <a:off x="179513" y="281761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latin typeface="Arial" panose="020B0604020202020204" pitchFamily="34" charset="0"/>
                <a:cs typeface="Arial" panose="020B0604020202020204" pitchFamily="34" charset="0"/>
              </a:rPr>
              <a:t>Los libros de Daniel y Apocalipsis mencionan varias veces el mismo período:</a:t>
            </a:r>
            <a:endParaRPr lang="pt-B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629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2022150"/>
            <a:ext cx="5544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Ese período se extendió del año 538 d.C. al año 1798 d.C. , y fue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marcado por el dominio de la iglesia romana en la Edad Media con la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inquisición y las cruzadas. Fue un tiempo de gran sequía espiritual.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547260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Elías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profético</a:t>
            </a: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huyó </a:t>
            </a:r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 desierto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83568" y="1641789"/>
            <a:ext cx="4752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Elías profético está identificado como la mujer pura de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Apocalipsis 12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Ella se mantuvo fiel a los mandamientos de Dios (v. 17) y tuvo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que huir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al desierto donde Dios la sustentó por 1260 días (v. 6 y 14).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547260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Elías </a:t>
            </a:r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profético</a:t>
            </a: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huyó </a:t>
            </a:r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 desierto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99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09694" y="2164161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CONCLUSIÓN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53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323528" y="409228"/>
            <a:ext cx="48965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Jesús mencionó que el Elías que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vendría restauraría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todas las cosas (Mat. 17:11). La Biblia menciona que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el profeta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Elías volvió y restauró algo después de los tres años y medio de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sequía, lo que nos hace comprender que Elías profético también debería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volver en algún momento después de 1798 y restauraría todas las cosas.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07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11560" y="625252"/>
            <a:ext cx="43924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La Iglesia Adventista del Séptimo Día es la que cumple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todas las características de esa profecía. Por eso Satanás está tan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airado contra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ella.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¿A usted también le gustaría ser parte de ese pueblo y unirse a la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profecía bíblica de Elías?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72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51898" y="1417340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He aquí, yo os envío el profeta Elías, antes que venga el día de Jehová, grande y terrible</a:t>
            </a:r>
            <a:r>
              <a:rPr lang="es-ES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es-E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Malaquías</a:t>
            </a:r>
            <a:r>
              <a:rPr lang="pt-BR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4:5</a:t>
            </a:r>
            <a:endParaRPr lang="pt-BR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86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1777380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I. </a:t>
            </a:r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DIOS ENVIA A ELÍAS PARA PROFETIZAR SOBRE </a:t>
            </a:r>
            <a:r>
              <a:rPr lang="pt-BR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UM PERÍODO </a:t>
            </a:r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DE SEQUÍA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34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95536" y="1042156"/>
            <a:ext cx="49685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profeta Elías entra en la historia presentándose ante el rey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Acab</a:t>
            </a:r>
            <a:endParaRPr lang="es-E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 una profecía acerca de un período de sequía. Elías dijo que por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años no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habría rocío ni lluvia, sino por la palabra de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Dios</a:t>
            </a:r>
          </a:p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(1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Rey. 17:1).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07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5616624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¿Por qué no habría </a:t>
            </a:r>
            <a:endParaRPr lang="es-ES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lluvia </a:t>
            </a:r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todo ese tiempo?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03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263951" y="170228"/>
            <a:ext cx="6947084" cy="1107996"/>
            <a:chOff x="263951" y="719863"/>
            <a:chExt cx="6947084" cy="1107996"/>
          </a:xfrm>
        </p:grpSpPr>
        <p:sp>
          <p:nvSpPr>
            <p:cNvPr id="2" name="CaixaDeTexto 1"/>
            <p:cNvSpPr txBox="1"/>
            <p:nvPr/>
          </p:nvSpPr>
          <p:spPr>
            <a:xfrm>
              <a:off x="611560" y="1043029"/>
              <a:ext cx="6599475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O mandamento de Deus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263951" y="71986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A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416131" y="985292"/>
            <a:ext cx="7180205" cy="1107996"/>
            <a:chOff x="920187" y="1545343"/>
            <a:chExt cx="7180205" cy="1107996"/>
          </a:xfrm>
        </p:grpSpPr>
        <p:sp>
          <p:nvSpPr>
            <p:cNvPr id="5" name="CaixaDeTexto 4"/>
            <p:cNvSpPr txBox="1"/>
            <p:nvPr/>
          </p:nvSpPr>
          <p:spPr>
            <a:xfrm>
              <a:off x="1187624" y="1827859"/>
              <a:ext cx="6912768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Promesa para los observadores de la Ley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920187" y="1545343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B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708828" y="1749504"/>
            <a:ext cx="7103532" cy="1107996"/>
            <a:chOff x="1547664" y="2658856"/>
            <a:chExt cx="7103532" cy="1107996"/>
          </a:xfrm>
        </p:grpSpPr>
        <p:sp>
          <p:nvSpPr>
            <p:cNvPr id="7" name="CaixaDeTexto 6"/>
            <p:cNvSpPr txBox="1"/>
            <p:nvPr/>
          </p:nvSpPr>
          <p:spPr>
            <a:xfrm>
              <a:off x="1835696" y="2987977"/>
              <a:ext cx="6815500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Una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advertencia</a:t>
              </a:r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del</a:t>
              </a:r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Señor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1547664" y="2658856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C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4" name="Grupo 13"/>
          <p:cNvGrpSpPr/>
          <p:nvPr/>
        </p:nvGrpSpPr>
        <p:grpSpPr>
          <a:xfrm>
            <a:off x="1059056" y="2540290"/>
            <a:ext cx="7103532" cy="1107996"/>
            <a:chOff x="1547664" y="2658856"/>
            <a:chExt cx="7103532" cy="1107996"/>
          </a:xfrm>
        </p:grpSpPr>
        <p:sp>
          <p:nvSpPr>
            <p:cNvPr id="15" name="CaixaDeTexto 14"/>
            <p:cNvSpPr txBox="1"/>
            <p:nvPr/>
          </p:nvSpPr>
          <p:spPr>
            <a:xfrm>
              <a:off x="1835696" y="2987977"/>
              <a:ext cx="6815500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La consecuencia de la desobediencia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" name="CaixaDeTexto 15"/>
            <p:cNvSpPr txBox="1"/>
            <p:nvPr/>
          </p:nvSpPr>
          <p:spPr>
            <a:xfrm>
              <a:off x="1547664" y="2658856"/>
              <a:ext cx="84350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D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7" name="Grupo 16"/>
          <p:cNvGrpSpPr/>
          <p:nvPr/>
        </p:nvGrpSpPr>
        <p:grpSpPr>
          <a:xfrm>
            <a:off x="1480806" y="3331076"/>
            <a:ext cx="7103532" cy="1107996"/>
            <a:chOff x="1547664" y="2658856"/>
            <a:chExt cx="7103532" cy="1107996"/>
          </a:xfrm>
        </p:grpSpPr>
        <p:sp>
          <p:nvSpPr>
            <p:cNvPr id="18" name="CaixaDeTexto 17"/>
            <p:cNvSpPr txBox="1"/>
            <p:nvPr/>
          </p:nvSpPr>
          <p:spPr>
            <a:xfrm>
              <a:off x="1835696" y="2987977"/>
              <a:ext cx="6815500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La condición de Israel en los días de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Elías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CaixaDeTexto 18"/>
            <p:cNvSpPr txBox="1"/>
            <p:nvPr/>
          </p:nvSpPr>
          <p:spPr>
            <a:xfrm>
              <a:off x="1547664" y="2658856"/>
              <a:ext cx="79541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E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725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6768752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¿Por cuánto tiempo no </a:t>
            </a:r>
            <a:endParaRPr lang="es-ES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llovió </a:t>
            </a:r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 los días de Elías?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65239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11560" y="2137420"/>
            <a:ext cx="4742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Santiago 5:17 y Lucas 4:25, leemos que el período de sequía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fue de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tres años y seis meses.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99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1849388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II – UNA PROFECÍA CON DOBLE CUMPLIMIENTO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09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</TotalTime>
  <Words>1088</Words>
  <Application>Microsoft Office PowerPoint</Application>
  <PresentationFormat>Apresentação na tela (16:10)</PresentationFormat>
  <Paragraphs>111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0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Alana</dc:creator>
  <cp:lastModifiedBy>Alana</cp:lastModifiedBy>
  <cp:revision>34</cp:revision>
  <dcterms:created xsi:type="dcterms:W3CDTF">2015-11-15T14:39:19Z</dcterms:created>
  <dcterms:modified xsi:type="dcterms:W3CDTF">2015-11-30T00:17:33Z</dcterms:modified>
</cp:coreProperties>
</file>