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Default Extension="wav" ContentType="audio/wav"/>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Default Extension="vml" ContentType="application/vnd.openxmlformats-officedocument.vmlDrawing"/>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bin" ContentType="application/vnd.openxmlformats-officedocument.oleObject"/>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341" r:id="rId4"/>
    <p:sldId id="339" r:id="rId5"/>
    <p:sldId id="258" r:id="rId6"/>
    <p:sldId id="287" r:id="rId7"/>
    <p:sldId id="312" r:id="rId8"/>
    <p:sldId id="317" r:id="rId9"/>
    <p:sldId id="318" r:id="rId10"/>
    <p:sldId id="319" r:id="rId11"/>
    <p:sldId id="321" r:id="rId12"/>
    <p:sldId id="320" r:id="rId13"/>
    <p:sldId id="267" r:id="rId14"/>
    <p:sldId id="322" r:id="rId15"/>
    <p:sldId id="325" r:id="rId16"/>
    <p:sldId id="327" r:id="rId17"/>
    <p:sldId id="328" r:id="rId18"/>
    <p:sldId id="330" r:id="rId19"/>
    <p:sldId id="331" r:id="rId20"/>
    <p:sldId id="332" r:id="rId21"/>
    <p:sldId id="333" r:id="rId22"/>
    <p:sldId id="334" r:id="rId23"/>
    <p:sldId id="335" r:id="rId24"/>
    <p:sldId id="337" r:id="rId25"/>
    <p:sldId id="315" r:id="rId26"/>
    <p:sldId id="316" r:id="rId27"/>
    <p:sldId id="284" r:id="rId28"/>
    <p:sldId id="305" r:id="rId29"/>
    <p:sldId id="285" r:id="rId30"/>
    <p:sldId id="338" r:id="rId31"/>
  </p:sldIdLst>
  <p:sldSz cx="9144000" cy="6858000" type="screen4x3"/>
  <p:notesSz cx="6858000" cy="9144000"/>
  <p:defaultTextStyle>
    <a:defPPr>
      <a:defRPr lang="pt-BR"/>
    </a:defPPr>
    <a:lvl1pPr algn="l" rtl="0" fontAlgn="base">
      <a:spcBef>
        <a:spcPct val="0"/>
      </a:spcBef>
      <a:spcAft>
        <a:spcPct val="0"/>
      </a:spcAft>
      <a:defRPr sz="2400" kern="1200">
        <a:solidFill>
          <a:schemeClr val="tx1"/>
        </a:solidFill>
        <a:latin typeface="Arial" charset="0"/>
        <a:ea typeface="+mn-ea"/>
        <a:cs typeface="+mn-cs"/>
      </a:defRPr>
    </a:lvl1pPr>
    <a:lvl2pPr marL="457200" algn="l" rtl="0" fontAlgn="base">
      <a:spcBef>
        <a:spcPct val="0"/>
      </a:spcBef>
      <a:spcAft>
        <a:spcPct val="0"/>
      </a:spcAft>
      <a:defRPr sz="2400" kern="1200">
        <a:solidFill>
          <a:schemeClr val="tx1"/>
        </a:solidFill>
        <a:latin typeface="Arial" charset="0"/>
        <a:ea typeface="+mn-ea"/>
        <a:cs typeface="+mn-cs"/>
      </a:defRPr>
    </a:lvl2pPr>
    <a:lvl3pPr marL="914400" algn="l" rtl="0" fontAlgn="base">
      <a:spcBef>
        <a:spcPct val="0"/>
      </a:spcBef>
      <a:spcAft>
        <a:spcPct val="0"/>
      </a:spcAft>
      <a:defRPr sz="2400" kern="1200">
        <a:solidFill>
          <a:schemeClr val="tx1"/>
        </a:solidFill>
        <a:latin typeface="Arial" charset="0"/>
        <a:ea typeface="+mn-ea"/>
        <a:cs typeface="+mn-cs"/>
      </a:defRPr>
    </a:lvl3pPr>
    <a:lvl4pPr marL="1371600" algn="l" rtl="0" fontAlgn="base">
      <a:spcBef>
        <a:spcPct val="0"/>
      </a:spcBef>
      <a:spcAft>
        <a:spcPct val="0"/>
      </a:spcAft>
      <a:defRPr sz="2400" kern="1200">
        <a:solidFill>
          <a:schemeClr val="tx1"/>
        </a:solidFill>
        <a:latin typeface="Arial" charset="0"/>
        <a:ea typeface="+mn-ea"/>
        <a:cs typeface="+mn-cs"/>
      </a:defRPr>
    </a:lvl4pPr>
    <a:lvl5pPr marL="1828800" algn="l" rtl="0" fontAlgn="base">
      <a:spcBef>
        <a:spcPct val="0"/>
      </a:spcBef>
      <a:spcAft>
        <a:spcPct val="0"/>
      </a:spcAft>
      <a:defRPr sz="2400" kern="1200">
        <a:solidFill>
          <a:schemeClr val="tx1"/>
        </a:solidFill>
        <a:latin typeface="Arial" charset="0"/>
        <a:ea typeface="+mn-ea"/>
        <a:cs typeface="+mn-cs"/>
      </a:defRPr>
    </a:lvl5pPr>
    <a:lvl6pPr marL="2286000" algn="l" defTabSz="914400" rtl="0" eaLnBrk="1" latinLnBrk="0" hangingPunct="1">
      <a:defRPr sz="2400" kern="1200">
        <a:solidFill>
          <a:schemeClr val="tx1"/>
        </a:solidFill>
        <a:latin typeface="Arial" charset="0"/>
        <a:ea typeface="+mn-ea"/>
        <a:cs typeface="+mn-cs"/>
      </a:defRPr>
    </a:lvl6pPr>
    <a:lvl7pPr marL="2743200" algn="l" defTabSz="914400" rtl="0" eaLnBrk="1" latinLnBrk="0" hangingPunct="1">
      <a:defRPr sz="2400" kern="1200">
        <a:solidFill>
          <a:schemeClr val="tx1"/>
        </a:solidFill>
        <a:latin typeface="Arial" charset="0"/>
        <a:ea typeface="+mn-ea"/>
        <a:cs typeface="+mn-cs"/>
      </a:defRPr>
    </a:lvl7pPr>
    <a:lvl8pPr marL="3200400" algn="l" defTabSz="914400" rtl="0" eaLnBrk="1" latinLnBrk="0" hangingPunct="1">
      <a:defRPr sz="2400" kern="1200">
        <a:solidFill>
          <a:schemeClr val="tx1"/>
        </a:solidFill>
        <a:latin typeface="Arial" charset="0"/>
        <a:ea typeface="+mn-ea"/>
        <a:cs typeface="+mn-cs"/>
      </a:defRPr>
    </a:lvl8pPr>
    <a:lvl9pPr marL="3657600" algn="l" defTabSz="914400" rtl="0" eaLnBrk="1" latinLnBrk="0" hangingPunct="1">
      <a:defRPr sz="2400"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800000"/>
    <a:srgbClr val="FFCC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0" d="100"/>
          <a:sy n="70" d="100"/>
        </p:scale>
        <p:origin x="-1080"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4.wmf"/></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n-US"/>
          </a:p>
        </p:txBody>
      </p:sp>
      <p:sp>
        <p:nvSpPr>
          <p:cNvPr id="3" name="2 Subtítulo"/>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s-ES" smtClean="0"/>
              <a:t>Haga clic para modificar el estilo de subtítulo del patrón</a:t>
            </a:r>
            <a:endParaRPr lang="en-US"/>
          </a:p>
        </p:txBody>
      </p:sp>
      <p:sp>
        <p:nvSpPr>
          <p:cNvPr id="4" name="3 Marcador de fecha"/>
          <p:cNvSpPr>
            <a:spLocks noGrp="1"/>
          </p:cNvSpPr>
          <p:nvPr>
            <p:ph type="dt" sz="half" idx="10"/>
          </p:nvPr>
        </p:nvSpPr>
        <p:spPr/>
        <p:txBody>
          <a:bodyPr/>
          <a:lstStyle>
            <a:lvl1pPr>
              <a:defRPr/>
            </a:lvl1pPr>
          </a:lstStyle>
          <a:p>
            <a:endParaRPr lang="pt-BR"/>
          </a:p>
        </p:txBody>
      </p:sp>
      <p:sp>
        <p:nvSpPr>
          <p:cNvPr id="5" name="4 Marcador de pie de página"/>
          <p:cNvSpPr>
            <a:spLocks noGrp="1"/>
          </p:cNvSpPr>
          <p:nvPr>
            <p:ph type="ftr" sz="quarter" idx="11"/>
          </p:nvPr>
        </p:nvSpPr>
        <p:spPr/>
        <p:txBody>
          <a:bodyPr/>
          <a:lstStyle>
            <a:lvl1pPr>
              <a:defRPr/>
            </a:lvl1pPr>
          </a:lstStyle>
          <a:p>
            <a:endParaRPr lang="pt-BR"/>
          </a:p>
        </p:txBody>
      </p:sp>
      <p:sp>
        <p:nvSpPr>
          <p:cNvPr id="6" name="5 Marcador de número de diapositiva"/>
          <p:cNvSpPr>
            <a:spLocks noGrp="1"/>
          </p:cNvSpPr>
          <p:nvPr>
            <p:ph type="sldNum" sz="quarter" idx="12"/>
          </p:nvPr>
        </p:nvSpPr>
        <p:spPr/>
        <p:txBody>
          <a:bodyPr/>
          <a:lstStyle>
            <a:lvl1pPr>
              <a:defRPr/>
            </a:lvl1pPr>
          </a:lstStyle>
          <a:p>
            <a:fld id="{51B39773-718E-4736-8946-281EEF8D118A}" type="slidenum">
              <a:rPr lang="pt-BR"/>
              <a:pPr/>
              <a:t>‹Nº›</a:t>
            </a:fld>
            <a:endParaRPr lang="pt-B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n-US"/>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3 Marcador de fecha"/>
          <p:cNvSpPr>
            <a:spLocks noGrp="1"/>
          </p:cNvSpPr>
          <p:nvPr>
            <p:ph type="dt" sz="half" idx="10"/>
          </p:nvPr>
        </p:nvSpPr>
        <p:spPr/>
        <p:txBody>
          <a:bodyPr/>
          <a:lstStyle>
            <a:lvl1pPr>
              <a:defRPr/>
            </a:lvl1pPr>
          </a:lstStyle>
          <a:p>
            <a:endParaRPr lang="pt-BR"/>
          </a:p>
        </p:txBody>
      </p:sp>
      <p:sp>
        <p:nvSpPr>
          <p:cNvPr id="5" name="4 Marcador de pie de página"/>
          <p:cNvSpPr>
            <a:spLocks noGrp="1"/>
          </p:cNvSpPr>
          <p:nvPr>
            <p:ph type="ftr" sz="quarter" idx="11"/>
          </p:nvPr>
        </p:nvSpPr>
        <p:spPr/>
        <p:txBody>
          <a:bodyPr/>
          <a:lstStyle>
            <a:lvl1pPr>
              <a:defRPr/>
            </a:lvl1pPr>
          </a:lstStyle>
          <a:p>
            <a:endParaRPr lang="pt-BR"/>
          </a:p>
        </p:txBody>
      </p:sp>
      <p:sp>
        <p:nvSpPr>
          <p:cNvPr id="6" name="5 Marcador de número de diapositiva"/>
          <p:cNvSpPr>
            <a:spLocks noGrp="1"/>
          </p:cNvSpPr>
          <p:nvPr>
            <p:ph type="sldNum" sz="quarter" idx="12"/>
          </p:nvPr>
        </p:nvSpPr>
        <p:spPr/>
        <p:txBody>
          <a:bodyPr/>
          <a:lstStyle>
            <a:lvl1pPr>
              <a:defRPr/>
            </a:lvl1pPr>
          </a:lstStyle>
          <a:p>
            <a:fld id="{75B1FB15-B266-4BB5-AB77-959428CE5D4A}" type="slidenum">
              <a:rPr lang="pt-BR"/>
              <a:pPr/>
              <a:t>‹Nº›</a:t>
            </a:fld>
            <a:endParaRPr lang="pt-B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481763" y="274638"/>
            <a:ext cx="1835150" cy="5880100"/>
          </a:xfrm>
        </p:spPr>
        <p:txBody>
          <a:bodyPr vert="eaVert"/>
          <a:lstStyle/>
          <a:p>
            <a:r>
              <a:rPr lang="es-ES" smtClean="0"/>
              <a:t>Haga clic para modificar el estilo de título del patrón</a:t>
            </a:r>
            <a:endParaRPr lang="en-US"/>
          </a:p>
        </p:txBody>
      </p:sp>
      <p:sp>
        <p:nvSpPr>
          <p:cNvPr id="3" name="2 Marcador de texto vertical"/>
          <p:cNvSpPr>
            <a:spLocks noGrp="1"/>
          </p:cNvSpPr>
          <p:nvPr>
            <p:ph type="body" orient="vert" idx="1"/>
          </p:nvPr>
        </p:nvSpPr>
        <p:spPr>
          <a:xfrm>
            <a:off x="971550" y="274638"/>
            <a:ext cx="5357813" cy="5880100"/>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3 Marcador de fecha"/>
          <p:cNvSpPr>
            <a:spLocks noGrp="1"/>
          </p:cNvSpPr>
          <p:nvPr>
            <p:ph type="dt" sz="half" idx="10"/>
          </p:nvPr>
        </p:nvSpPr>
        <p:spPr/>
        <p:txBody>
          <a:bodyPr/>
          <a:lstStyle>
            <a:lvl1pPr>
              <a:defRPr/>
            </a:lvl1pPr>
          </a:lstStyle>
          <a:p>
            <a:endParaRPr lang="pt-BR"/>
          </a:p>
        </p:txBody>
      </p:sp>
      <p:sp>
        <p:nvSpPr>
          <p:cNvPr id="5" name="4 Marcador de pie de página"/>
          <p:cNvSpPr>
            <a:spLocks noGrp="1"/>
          </p:cNvSpPr>
          <p:nvPr>
            <p:ph type="ftr" sz="quarter" idx="11"/>
          </p:nvPr>
        </p:nvSpPr>
        <p:spPr/>
        <p:txBody>
          <a:bodyPr/>
          <a:lstStyle>
            <a:lvl1pPr>
              <a:defRPr/>
            </a:lvl1pPr>
          </a:lstStyle>
          <a:p>
            <a:endParaRPr lang="pt-BR"/>
          </a:p>
        </p:txBody>
      </p:sp>
      <p:sp>
        <p:nvSpPr>
          <p:cNvPr id="6" name="5 Marcador de número de diapositiva"/>
          <p:cNvSpPr>
            <a:spLocks noGrp="1"/>
          </p:cNvSpPr>
          <p:nvPr>
            <p:ph type="sldNum" sz="quarter" idx="12"/>
          </p:nvPr>
        </p:nvSpPr>
        <p:spPr/>
        <p:txBody>
          <a:bodyPr/>
          <a:lstStyle>
            <a:lvl1pPr>
              <a:defRPr/>
            </a:lvl1pPr>
          </a:lstStyle>
          <a:p>
            <a:fld id="{28189434-3613-4A74-97F0-D08923695272}" type="slidenum">
              <a:rPr lang="pt-BR"/>
              <a:pPr/>
              <a:t>‹Nº›</a:t>
            </a:fld>
            <a:endParaRPr lang="pt-B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ClipArt" preserve="1">
  <p:cSld name="Título y texto e imágenes prediseñadas">
    <p:spTree>
      <p:nvGrpSpPr>
        <p:cNvPr id="1" name=""/>
        <p:cNvGrpSpPr/>
        <p:nvPr/>
      </p:nvGrpSpPr>
      <p:grpSpPr>
        <a:xfrm>
          <a:off x="0" y="0"/>
          <a:ext cx="0" cy="0"/>
          <a:chOff x="0" y="0"/>
          <a:chExt cx="0" cy="0"/>
        </a:xfrm>
      </p:grpSpPr>
      <p:sp>
        <p:nvSpPr>
          <p:cNvPr id="2" name="1 Título"/>
          <p:cNvSpPr>
            <a:spLocks noGrp="1"/>
          </p:cNvSpPr>
          <p:nvPr>
            <p:ph type="title"/>
          </p:nvPr>
        </p:nvSpPr>
        <p:spPr>
          <a:xfrm>
            <a:off x="971550" y="274638"/>
            <a:ext cx="7345363" cy="1143000"/>
          </a:xfrm>
        </p:spPr>
        <p:txBody>
          <a:bodyPr/>
          <a:lstStyle/>
          <a:p>
            <a:r>
              <a:rPr lang="es-ES" smtClean="0"/>
              <a:t>Haga clic para modificar el estilo de título del patrón</a:t>
            </a:r>
            <a:endParaRPr lang="en-US"/>
          </a:p>
        </p:txBody>
      </p:sp>
      <p:sp>
        <p:nvSpPr>
          <p:cNvPr id="3" name="2 Marcador de texto"/>
          <p:cNvSpPr>
            <a:spLocks noGrp="1"/>
          </p:cNvSpPr>
          <p:nvPr>
            <p:ph type="body" sz="half" idx="1"/>
          </p:nvPr>
        </p:nvSpPr>
        <p:spPr>
          <a:xfrm>
            <a:off x="971550" y="1628775"/>
            <a:ext cx="3595688" cy="4525963"/>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3 Marcador de imágenes prediseñadas"/>
          <p:cNvSpPr>
            <a:spLocks noGrp="1"/>
          </p:cNvSpPr>
          <p:nvPr>
            <p:ph type="clipArt" sz="half" idx="2"/>
          </p:nvPr>
        </p:nvSpPr>
        <p:spPr>
          <a:xfrm>
            <a:off x="4719638" y="1628775"/>
            <a:ext cx="3597275" cy="4525963"/>
          </a:xfrm>
        </p:spPr>
        <p:txBody>
          <a:bodyPr/>
          <a:lstStyle/>
          <a:p>
            <a:endParaRPr lang="en-US"/>
          </a:p>
        </p:txBody>
      </p:sp>
      <p:sp>
        <p:nvSpPr>
          <p:cNvPr id="5" name="4 Marcador de fecha"/>
          <p:cNvSpPr>
            <a:spLocks noGrp="1"/>
          </p:cNvSpPr>
          <p:nvPr>
            <p:ph type="dt" sz="half" idx="10"/>
          </p:nvPr>
        </p:nvSpPr>
        <p:spPr>
          <a:xfrm>
            <a:off x="457200" y="6245225"/>
            <a:ext cx="2133600" cy="476250"/>
          </a:xfrm>
        </p:spPr>
        <p:txBody>
          <a:bodyPr/>
          <a:lstStyle>
            <a:lvl1pPr>
              <a:defRPr/>
            </a:lvl1pPr>
          </a:lstStyle>
          <a:p>
            <a:endParaRPr lang="pt-BR"/>
          </a:p>
        </p:txBody>
      </p:sp>
      <p:sp>
        <p:nvSpPr>
          <p:cNvPr id="6" name="5 Marcador de pie de página"/>
          <p:cNvSpPr>
            <a:spLocks noGrp="1"/>
          </p:cNvSpPr>
          <p:nvPr>
            <p:ph type="ftr" sz="quarter" idx="11"/>
          </p:nvPr>
        </p:nvSpPr>
        <p:spPr>
          <a:xfrm>
            <a:off x="3124200" y="6245225"/>
            <a:ext cx="2895600" cy="476250"/>
          </a:xfrm>
        </p:spPr>
        <p:txBody>
          <a:bodyPr/>
          <a:lstStyle>
            <a:lvl1pPr>
              <a:defRPr/>
            </a:lvl1pPr>
          </a:lstStyle>
          <a:p>
            <a:endParaRPr lang="pt-BR"/>
          </a:p>
        </p:txBody>
      </p:sp>
      <p:sp>
        <p:nvSpPr>
          <p:cNvPr id="7" name="6 Marcador de número de diapositiva"/>
          <p:cNvSpPr>
            <a:spLocks noGrp="1"/>
          </p:cNvSpPr>
          <p:nvPr>
            <p:ph type="sldNum" sz="quarter" idx="12"/>
          </p:nvPr>
        </p:nvSpPr>
        <p:spPr>
          <a:xfrm>
            <a:off x="6553200" y="6245225"/>
            <a:ext cx="2133600" cy="476250"/>
          </a:xfrm>
        </p:spPr>
        <p:txBody>
          <a:bodyPr/>
          <a:lstStyle>
            <a:lvl1pPr>
              <a:defRPr/>
            </a:lvl1pPr>
          </a:lstStyle>
          <a:p>
            <a:fld id="{AA8315B7-BB79-47BA-BB94-EACEB5630D18}" type="slidenum">
              <a:rPr lang="pt-BR"/>
              <a:pPr/>
              <a:t>‹Nº›</a:t>
            </a:fld>
            <a:endParaRPr lang="pt-B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n-US"/>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3 Marcador de fecha"/>
          <p:cNvSpPr>
            <a:spLocks noGrp="1"/>
          </p:cNvSpPr>
          <p:nvPr>
            <p:ph type="dt" sz="half" idx="10"/>
          </p:nvPr>
        </p:nvSpPr>
        <p:spPr/>
        <p:txBody>
          <a:bodyPr/>
          <a:lstStyle>
            <a:lvl1pPr>
              <a:defRPr/>
            </a:lvl1pPr>
          </a:lstStyle>
          <a:p>
            <a:endParaRPr lang="pt-BR"/>
          </a:p>
        </p:txBody>
      </p:sp>
      <p:sp>
        <p:nvSpPr>
          <p:cNvPr id="5" name="4 Marcador de pie de página"/>
          <p:cNvSpPr>
            <a:spLocks noGrp="1"/>
          </p:cNvSpPr>
          <p:nvPr>
            <p:ph type="ftr" sz="quarter" idx="11"/>
          </p:nvPr>
        </p:nvSpPr>
        <p:spPr/>
        <p:txBody>
          <a:bodyPr/>
          <a:lstStyle>
            <a:lvl1pPr>
              <a:defRPr/>
            </a:lvl1pPr>
          </a:lstStyle>
          <a:p>
            <a:endParaRPr lang="pt-BR"/>
          </a:p>
        </p:txBody>
      </p:sp>
      <p:sp>
        <p:nvSpPr>
          <p:cNvPr id="6" name="5 Marcador de número de diapositiva"/>
          <p:cNvSpPr>
            <a:spLocks noGrp="1"/>
          </p:cNvSpPr>
          <p:nvPr>
            <p:ph type="sldNum" sz="quarter" idx="12"/>
          </p:nvPr>
        </p:nvSpPr>
        <p:spPr/>
        <p:txBody>
          <a:bodyPr/>
          <a:lstStyle>
            <a:lvl1pPr>
              <a:defRPr/>
            </a:lvl1pPr>
          </a:lstStyle>
          <a:p>
            <a:fld id="{940DFC92-CF86-43E5-BD55-4B4B0FB606F5}" type="slidenum">
              <a:rPr lang="pt-BR"/>
              <a:pPr/>
              <a:t>‹Nº›</a:t>
            </a:fld>
            <a:endParaRPr lang="pt-B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n-US"/>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lvl1pPr>
              <a:defRPr/>
            </a:lvl1pPr>
          </a:lstStyle>
          <a:p>
            <a:endParaRPr lang="pt-BR"/>
          </a:p>
        </p:txBody>
      </p:sp>
      <p:sp>
        <p:nvSpPr>
          <p:cNvPr id="5" name="4 Marcador de pie de página"/>
          <p:cNvSpPr>
            <a:spLocks noGrp="1"/>
          </p:cNvSpPr>
          <p:nvPr>
            <p:ph type="ftr" sz="quarter" idx="11"/>
          </p:nvPr>
        </p:nvSpPr>
        <p:spPr/>
        <p:txBody>
          <a:bodyPr/>
          <a:lstStyle>
            <a:lvl1pPr>
              <a:defRPr/>
            </a:lvl1pPr>
          </a:lstStyle>
          <a:p>
            <a:endParaRPr lang="pt-BR"/>
          </a:p>
        </p:txBody>
      </p:sp>
      <p:sp>
        <p:nvSpPr>
          <p:cNvPr id="6" name="5 Marcador de número de diapositiva"/>
          <p:cNvSpPr>
            <a:spLocks noGrp="1"/>
          </p:cNvSpPr>
          <p:nvPr>
            <p:ph type="sldNum" sz="quarter" idx="12"/>
          </p:nvPr>
        </p:nvSpPr>
        <p:spPr/>
        <p:txBody>
          <a:bodyPr/>
          <a:lstStyle>
            <a:lvl1pPr>
              <a:defRPr/>
            </a:lvl1pPr>
          </a:lstStyle>
          <a:p>
            <a:fld id="{20A70C0A-FEA7-4AC3-9C35-3D576FFE7FA4}" type="slidenum">
              <a:rPr lang="pt-BR"/>
              <a:pPr/>
              <a:t>‹Nº›</a:t>
            </a:fld>
            <a:endParaRPr lang="pt-B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n-US"/>
          </a:p>
        </p:txBody>
      </p:sp>
      <p:sp>
        <p:nvSpPr>
          <p:cNvPr id="3" name="2 Marcador de contenido"/>
          <p:cNvSpPr>
            <a:spLocks noGrp="1"/>
          </p:cNvSpPr>
          <p:nvPr>
            <p:ph sz="half" idx="1"/>
          </p:nvPr>
        </p:nvSpPr>
        <p:spPr>
          <a:xfrm>
            <a:off x="971550" y="1628775"/>
            <a:ext cx="3595688"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3 Marcador de contenido"/>
          <p:cNvSpPr>
            <a:spLocks noGrp="1"/>
          </p:cNvSpPr>
          <p:nvPr>
            <p:ph sz="half" idx="2"/>
          </p:nvPr>
        </p:nvSpPr>
        <p:spPr>
          <a:xfrm>
            <a:off x="4719638" y="1628775"/>
            <a:ext cx="3597275"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5" name="4 Marcador de fecha"/>
          <p:cNvSpPr>
            <a:spLocks noGrp="1"/>
          </p:cNvSpPr>
          <p:nvPr>
            <p:ph type="dt" sz="half" idx="10"/>
          </p:nvPr>
        </p:nvSpPr>
        <p:spPr/>
        <p:txBody>
          <a:bodyPr/>
          <a:lstStyle>
            <a:lvl1pPr>
              <a:defRPr/>
            </a:lvl1pPr>
          </a:lstStyle>
          <a:p>
            <a:endParaRPr lang="pt-BR"/>
          </a:p>
        </p:txBody>
      </p:sp>
      <p:sp>
        <p:nvSpPr>
          <p:cNvPr id="6" name="5 Marcador de pie de página"/>
          <p:cNvSpPr>
            <a:spLocks noGrp="1"/>
          </p:cNvSpPr>
          <p:nvPr>
            <p:ph type="ftr" sz="quarter" idx="11"/>
          </p:nvPr>
        </p:nvSpPr>
        <p:spPr/>
        <p:txBody>
          <a:bodyPr/>
          <a:lstStyle>
            <a:lvl1pPr>
              <a:defRPr/>
            </a:lvl1pPr>
          </a:lstStyle>
          <a:p>
            <a:endParaRPr lang="pt-BR"/>
          </a:p>
        </p:txBody>
      </p:sp>
      <p:sp>
        <p:nvSpPr>
          <p:cNvPr id="7" name="6 Marcador de número de diapositiva"/>
          <p:cNvSpPr>
            <a:spLocks noGrp="1"/>
          </p:cNvSpPr>
          <p:nvPr>
            <p:ph type="sldNum" sz="quarter" idx="12"/>
          </p:nvPr>
        </p:nvSpPr>
        <p:spPr/>
        <p:txBody>
          <a:bodyPr/>
          <a:lstStyle>
            <a:lvl1pPr>
              <a:defRPr/>
            </a:lvl1pPr>
          </a:lstStyle>
          <a:p>
            <a:fld id="{04CA192D-581F-4720-8B2D-D8DE3024C5C9}" type="slidenum">
              <a:rPr lang="pt-BR"/>
              <a:pPr/>
              <a:t>‹Nº›</a:t>
            </a:fld>
            <a:endParaRPr lang="pt-B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1143000"/>
          </a:xfrm>
        </p:spPr>
        <p:txBody>
          <a:bodyPr/>
          <a:lstStyle>
            <a:lvl1pPr>
              <a:defRPr/>
            </a:lvl1pPr>
          </a:lstStyle>
          <a:p>
            <a:r>
              <a:rPr lang="es-ES" smtClean="0"/>
              <a:t>Haga clic para modificar el estilo de título del patrón</a:t>
            </a:r>
            <a:endParaRPr lang="en-US"/>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7" name="6 Marcador de fecha"/>
          <p:cNvSpPr>
            <a:spLocks noGrp="1"/>
          </p:cNvSpPr>
          <p:nvPr>
            <p:ph type="dt" sz="half" idx="10"/>
          </p:nvPr>
        </p:nvSpPr>
        <p:spPr/>
        <p:txBody>
          <a:bodyPr/>
          <a:lstStyle>
            <a:lvl1pPr>
              <a:defRPr/>
            </a:lvl1pPr>
          </a:lstStyle>
          <a:p>
            <a:endParaRPr lang="pt-BR"/>
          </a:p>
        </p:txBody>
      </p:sp>
      <p:sp>
        <p:nvSpPr>
          <p:cNvPr id="8" name="7 Marcador de pie de página"/>
          <p:cNvSpPr>
            <a:spLocks noGrp="1"/>
          </p:cNvSpPr>
          <p:nvPr>
            <p:ph type="ftr" sz="quarter" idx="11"/>
          </p:nvPr>
        </p:nvSpPr>
        <p:spPr/>
        <p:txBody>
          <a:bodyPr/>
          <a:lstStyle>
            <a:lvl1pPr>
              <a:defRPr/>
            </a:lvl1pPr>
          </a:lstStyle>
          <a:p>
            <a:endParaRPr lang="pt-BR"/>
          </a:p>
        </p:txBody>
      </p:sp>
      <p:sp>
        <p:nvSpPr>
          <p:cNvPr id="9" name="8 Marcador de número de diapositiva"/>
          <p:cNvSpPr>
            <a:spLocks noGrp="1"/>
          </p:cNvSpPr>
          <p:nvPr>
            <p:ph type="sldNum" sz="quarter" idx="12"/>
          </p:nvPr>
        </p:nvSpPr>
        <p:spPr/>
        <p:txBody>
          <a:bodyPr/>
          <a:lstStyle>
            <a:lvl1pPr>
              <a:defRPr/>
            </a:lvl1pPr>
          </a:lstStyle>
          <a:p>
            <a:fld id="{B401DB84-8F30-4EFE-B1AE-722F793173E3}" type="slidenum">
              <a:rPr lang="pt-BR"/>
              <a:pPr/>
              <a:t>‹Nº›</a:t>
            </a:fld>
            <a:endParaRPr lang="pt-B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n-US"/>
          </a:p>
        </p:txBody>
      </p:sp>
      <p:sp>
        <p:nvSpPr>
          <p:cNvPr id="3" name="2 Marcador de fecha"/>
          <p:cNvSpPr>
            <a:spLocks noGrp="1"/>
          </p:cNvSpPr>
          <p:nvPr>
            <p:ph type="dt" sz="half" idx="10"/>
          </p:nvPr>
        </p:nvSpPr>
        <p:spPr/>
        <p:txBody>
          <a:bodyPr/>
          <a:lstStyle>
            <a:lvl1pPr>
              <a:defRPr/>
            </a:lvl1pPr>
          </a:lstStyle>
          <a:p>
            <a:endParaRPr lang="pt-BR"/>
          </a:p>
        </p:txBody>
      </p:sp>
      <p:sp>
        <p:nvSpPr>
          <p:cNvPr id="4" name="3 Marcador de pie de página"/>
          <p:cNvSpPr>
            <a:spLocks noGrp="1"/>
          </p:cNvSpPr>
          <p:nvPr>
            <p:ph type="ftr" sz="quarter" idx="11"/>
          </p:nvPr>
        </p:nvSpPr>
        <p:spPr/>
        <p:txBody>
          <a:bodyPr/>
          <a:lstStyle>
            <a:lvl1pPr>
              <a:defRPr/>
            </a:lvl1pPr>
          </a:lstStyle>
          <a:p>
            <a:endParaRPr lang="pt-BR"/>
          </a:p>
        </p:txBody>
      </p:sp>
      <p:sp>
        <p:nvSpPr>
          <p:cNvPr id="5" name="4 Marcador de número de diapositiva"/>
          <p:cNvSpPr>
            <a:spLocks noGrp="1"/>
          </p:cNvSpPr>
          <p:nvPr>
            <p:ph type="sldNum" sz="quarter" idx="12"/>
          </p:nvPr>
        </p:nvSpPr>
        <p:spPr/>
        <p:txBody>
          <a:bodyPr/>
          <a:lstStyle>
            <a:lvl1pPr>
              <a:defRPr/>
            </a:lvl1pPr>
          </a:lstStyle>
          <a:p>
            <a:fld id="{06D02640-9886-436E-A8E4-3FAD7EB00805}" type="slidenum">
              <a:rPr lang="pt-BR"/>
              <a:pPr/>
              <a:t>‹Nº›</a:t>
            </a:fld>
            <a:endParaRPr lang="pt-B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lvl1pPr>
              <a:defRPr/>
            </a:lvl1pPr>
          </a:lstStyle>
          <a:p>
            <a:endParaRPr lang="pt-BR"/>
          </a:p>
        </p:txBody>
      </p:sp>
      <p:sp>
        <p:nvSpPr>
          <p:cNvPr id="3" name="2 Marcador de pie de página"/>
          <p:cNvSpPr>
            <a:spLocks noGrp="1"/>
          </p:cNvSpPr>
          <p:nvPr>
            <p:ph type="ftr" sz="quarter" idx="11"/>
          </p:nvPr>
        </p:nvSpPr>
        <p:spPr/>
        <p:txBody>
          <a:bodyPr/>
          <a:lstStyle>
            <a:lvl1pPr>
              <a:defRPr/>
            </a:lvl1pPr>
          </a:lstStyle>
          <a:p>
            <a:endParaRPr lang="pt-BR"/>
          </a:p>
        </p:txBody>
      </p:sp>
      <p:sp>
        <p:nvSpPr>
          <p:cNvPr id="4" name="3 Marcador de número de diapositiva"/>
          <p:cNvSpPr>
            <a:spLocks noGrp="1"/>
          </p:cNvSpPr>
          <p:nvPr>
            <p:ph type="sldNum" sz="quarter" idx="12"/>
          </p:nvPr>
        </p:nvSpPr>
        <p:spPr/>
        <p:txBody>
          <a:bodyPr/>
          <a:lstStyle>
            <a:lvl1pPr>
              <a:defRPr/>
            </a:lvl1pPr>
          </a:lstStyle>
          <a:p>
            <a:fld id="{C0E9C939-F771-4E6A-9F06-6D539264EA62}" type="slidenum">
              <a:rPr lang="pt-BR"/>
              <a:pPr/>
              <a:t>‹Nº›</a:t>
            </a:fld>
            <a:endParaRPr lang="pt-B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n-US"/>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lvl1pPr>
              <a:defRPr/>
            </a:lvl1pPr>
          </a:lstStyle>
          <a:p>
            <a:endParaRPr lang="pt-BR"/>
          </a:p>
        </p:txBody>
      </p:sp>
      <p:sp>
        <p:nvSpPr>
          <p:cNvPr id="6" name="5 Marcador de pie de página"/>
          <p:cNvSpPr>
            <a:spLocks noGrp="1"/>
          </p:cNvSpPr>
          <p:nvPr>
            <p:ph type="ftr" sz="quarter" idx="11"/>
          </p:nvPr>
        </p:nvSpPr>
        <p:spPr/>
        <p:txBody>
          <a:bodyPr/>
          <a:lstStyle>
            <a:lvl1pPr>
              <a:defRPr/>
            </a:lvl1pPr>
          </a:lstStyle>
          <a:p>
            <a:endParaRPr lang="pt-BR"/>
          </a:p>
        </p:txBody>
      </p:sp>
      <p:sp>
        <p:nvSpPr>
          <p:cNvPr id="7" name="6 Marcador de número de diapositiva"/>
          <p:cNvSpPr>
            <a:spLocks noGrp="1"/>
          </p:cNvSpPr>
          <p:nvPr>
            <p:ph type="sldNum" sz="quarter" idx="12"/>
          </p:nvPr>
        </p:nvSpPr>
        <p:spPr/>
        <p:txBody>
          <a:bodyPr/>
          <a:lstStyle>
            <a:lvl1pPr>
              <a:defRPr/>
            </a:lvl1pPr>
          </a:lstStyle>
          <a:p>
            <a:fld id="{EFC039AA-DD0E-4685-A7B7-7F5137666248}" type="slidenum">
              <a:rPr lang="pt-BR"/>
              <a:pPr/>
              <a:t>‹Nº›</a:t>
            </a:fld>
            <a:endParaRPr lang="pt-B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n-US"/>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lvl1pPr>
              <a:defRPr/>
            </a:lvl1pPr>
          </a:lstStyle>
          <a:p>
            <a:endParaRPr lang="pt-BR"/>
          </a:p>
        </p:txBody>
      </p:sp>
      <p:sp>
        <p:nvSpPr>
          <p:cNvPr id="6" name="5 Marcador de pie de página"/>
          <p:cNvSpPr>
            <a:spLocks noGrp="1"/>
          </p:cNvSpPr>
          <p:nvPr>
            <p:ph type="ftr" sz="quarter" idx="11"/>
          </p:nvPr>
        </p:nvSpPr>
        <p:spPr/>
        <p:txBody>
          <a:bodyPr/>
          <a:lstStyle>
            <a:lvl1pPr>
              <a:defRPr/>
            </a:lvl1pPr>
          </a:lstStyle>
          <a:p>
            <a:endParaRPr lang="pt-BR"/>
          </a:p>
        </p:txBody>
      </p:sp>
      <p:sp>
        <p:nvSpPr>
          <p:cNvPr id="7" name="6 Marcador de número de diapositiva"/>
          <p:cNvSpPr>
            <a:spLocks noGrp="1"/>
          </p:cNvSpPr>
          <p:nvPr>
            <p:ph type="sldNum" sz="quarter" idx="12"/>
          </p:nvPr>
        </p:nvSpPr>
        <p:spPr/>
        <p:txBody>
          <a:bodyPr/>
          <a:lstStyle>
            <a:lvl1pPr>
              <a:defRPr/>
            </a:lvl1pPr>
          </a:lstStyle>
          <a:p>
            <a:fld id="{58F22BAE-FBAF-44AC-86D4-AA5BDEB81AFC}" type="slidenum">
              <a:rPr lang="pt-BR"/>
              <a:pPr/>
              <a:t>‹Nº›</a:t>
            </a:fld>
            <a:endParaRPr lang="pt-B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4" cstate="print"/>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971550" y="274638"/>
            <a:ext cx="7345363"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pt-BR" smtClean="0"/>
              <a:t>Clique para editar o estilo do título mestre</a:t>
            </a:r>
          </a:p>
        </p:txBody>
      </p:sp>
      <p:sp>
        <p:nvSpPr>
          <p:cNvPr id="1027" name="Rectangle 3"/>
          <p:cNvSpPr>
            <a:spLocks noGrp="1" noChangeArrowheads="1"/>
          </p:cNvSpPr>
          <p:nvPr>
            <p:ph type="body" idx="1"/>
          </p:nvPr>
        </p:nvSpPr>
        <p:spPr bwMode="auto">
          <a:xfrm>
            <a:off x="971550" y="1628775"/>
            <a:ext cx="7345363"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endParaRPr lang="pt-BR"/>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endParaRPr lang="pt-BR"/>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fld id="{A0EA6F48-F418-4DDE-BFE8-60DF31817E3C}" type="slidenum">
              <a:rPr lang="pt-BR"/>
              <a:pPr/>
              <a:t>‹Nº›</a:t>
            </a:fld>
            <a:endParaRPr lang="pt-B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rtl="0" fontAlgn="base">
        <a:spcBef>
          <a:spcPct val="0"/>
        </a:spcBef>
        <a:spcAft>
          <a:spcPct val="0"/>
        </a:spcAft>
        <a:defRPr sz="4400">
          <a:solidFill>
            <a:schemeClr val="tx2"/>
          </a:solidFill>
          <a:latin typeface="+mj-lt"/>
          <a:ea typeface="+mj-ea"/>
          <a:cs typeface="+mj-cs"/>
        </a:defRPr>
      </a:lvl1pPr>
      <a:lvl2pPr algn="ctr" rtl="0" fontAlgn="base">
        <a:spcBef>
          <a:spcPct val="0"/>
        </a:spcBef>
        <a:spcAft>
          <a:spcPct val="0"/>
        </a:spcAft>
        <a:defRPr sz="4400">
          <a:solidFill>
            <a:schemeClr val="tx2"/>
          </a:solidFill>
          <a:latin typeface="Arial" charset="0"/>
        </a:defRPr>
      </a:lvl2pPr>
      <a:lvl3pPr algn="ctr" rtl="0" fontAlgn="base">
        <a:spcBef>
          <a:spcPct val="0"/>
        </a:spcBef>
        <a:spcAft>
          <a:spcPct val="0"/>
        </a:spcAft>
        <a:defRPr sz="4400">
          <a:solidFill>
            <a:schemeClr val="tx2"/>
          </a:solidFill>
          <a:latin typeface="Arial" charset="0"/>
        </a:defRPr>
      </a:lvl3pPr>
      <a:lvl4pPr algn="ctr" rtl="0" fontAlgn="base">
        <a:spcBef>
          <a:spcPct val="0"/>
        </a:spcBef>
        <a:spcAft>
          <a:spcPct val="0"/>
        </a:spcAft>
        <a:defRPr sz="4400">
          <a:solidFill>
            <a:schemeClr val="tx2"/>
          </a:solidFill>
          <a:latin typeface="Arial" charset="0"/>
        </a:defRPr>
      </a:lvl4pPr>
      <a:lvl5pPr algn="ctr" rtl="0" fontAlgn="base">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fontAlgn="base">
        <a:spcBef>
          <a:spcPct val="20000"/>
        </a:spcBef>
        <a:spcAft>
          <a:spcPct val="0"/>
        </a:spcAft>
        <a:buChar char="•"/>
        <a:defRPr sz="3200">
          <a:solidFill>
            <a:schemeClr val="tx1"/>
          </a:solidFill>
          <a:latin typeface="+mn-lt"/>
          <a:ea typeface="+mn-ea"/>
          <a:cs typeface="+mn-cs"/>
        </a:defRPr>
      </a:lvl1pPr>
      <a:lvl2pPr marL="742950" indent="-285750" algn="l" rtl="0" fontAlgn="base">
        <a:spcBef>
          <a:spcPct val="20000"/>
        </a:spcBef>
        <a:spcAft>
          <a:spcPct val="0"/>
        </a:spcAft>
        <a:buChar char="–"/>
        <a:defRPr sz="2800">
          <a:solidFill>
            <a:schemeClr val="tx1"/>
          </a:solidFill>
          <a:latin typeface="+mn-lt"/>
        </a:defRPr>
      </a:lvl2pPr>
      <a:lvl3pPr marL="1143000" indent="-228600" algn="l" rtl="0" fontAlgn="base">
        <a:spcBef>
          <a:spcPct val="20000"/>
        </a:spcBef>
        <a:spcAft>
          <a:spcPct val="0"/>
        </a:spcAft>
        <a:buChar char="•"/>
        <a:defRPr sz="2400">
          <a:solidFill>
            <a:schemeClr val="tx1"/>
          </a:solidFill>
          <a:latin typeface="+mn-lt"/>
        </a:defRPr>
      </a:lvl3pPr>
      <a:lvl4pPr marL="1600200" indent="-228600" algn="l" rtl="0" fontAlgn="base">
        <a:spcBef>
          <a:spcPct val="20000"/>
        </a:spcBef>
        <a:spcAft>
          <a:spcPct val="0"/>
        </a:spcAft>
        <a:buChar char="–"/>
        <a:defRPr sz="2000">
          <a:solidFill>
            <a:schemeClr val="tx1"/>
          </a:solidFill>
          <a:latin typeface="+mn-lt"/>
        </a:defRPr>
      </a:lvl4pPr>
      <a:lvl5pPr marL="2057400" indent="-228600" algn="l" rtl="0" fontAlgn="base">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8.wm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9.wmf"/><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0.wmf"/><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1.wmf"/><Relationship Id="rId2" Type="http://schemas.openxmlformats.org/officeDocument/2006/relationships/audio" Target="../media/audio2.wav"/><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9.wmf"/><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3" Type="http://schemas.openxmlformats.org/officeDocument/2006/relationships/image" Target="../media/image13.wmf"/><Relationship Id="rId2" Type="http://schemas.openxmlformats.org/officeDocument/2006/relationships/image" Target="../media/image12.wmf"/><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15.wmf"/><Relationship Id="rId2" Type="http://schemas.openxmlformats.org/officeDocument/2006/relationships/image" Target="../media/image14.wmf"/><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17.wmf"/><Relationship Id="rId2" Type="http://schemas.openxmlformats.org/officeDocument/2006/relationships/image" Target="../media/image16.wm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8.wmf"/><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19.wmf"/><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2" Type="http://schemas.openxmlformats.org/officeDocument/2006/relationships/image" Target="../media/image20.wmf"/><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image" Target="../media/image21.wmf"/><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21.wmf"/><Relationship Id="rId2" Type="http://schemas.openxmlformats.org/officeDocument/2006/relationships/image" Target="../media/image22.wmf"/><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3" Type="http://schemas.openxmlformats.org/officeDocument/2006/relationships/image" Target="../media/image21.wmf"/><Relationship Id="rId2" Type="http://schemas.openxmlformats.org/officeDocument/2006/relationships/image" Target="../media/image22.wmf"/><Relationship Id="rId1" Type="http://schemas.openxmlformats.org/officeDocument/2006/relationships/slideLayout" Target="../slideLayouts/slideLayout4.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12.xml"/><Relationship Id="rId1" Type="http://schemas.openxmlformats.org/officeDocument/2006/relationships/vmlDrawing" Target="../drawings/vmlDrawing1.v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5.wmf"/><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7.wm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2706" name="Rectangle 2"/>
          <p:cNvSpPr>
            <a:spLocks noChangeArrowheads="1"/>
          </p:cNvSpPr>
          <p:nvPr/>
        </p:nvSpPr>
        <p:spPr bwMode="auto">
          <a:xfrm>
            <a:off x="0" y="0"/>
            <a:ext cx="9144000" cy="6858000"/>
          </a:xfrm>
          <a:prstGeom prst="rect">
            <a:avLst/>
          </a:prstGeom>
          <a:gradFill rotWithShape="0">
            <a:gsLst>
              <a:gs pos="0">
                <a:srgbClr val="D60093"/>
              </a:gs>
              <a:gs pos="100000">
                <a:srgbClr val="FFFFFF"/>
              </a:gs>
            </a:gsLst>
            <a:lin ang="5400000" scaled="1"/>
          </a:gradFill>
          <a:ln w="9525">
            <a:solidFill>
              <a:schemeClr val="tx1"/>
            </a:solidFill>
            <a:miter lim="800000"/>
            <a:headEnd/>
            <a:tailEnd/>
          </a:ln>
          <a:effectLst/>
        </p:spPr>
        <p:txBody>
          <a:bodyPr wrap="none" anchor="ctr"/>
          <a:lstStyle/>
          <a:p>
            <a:endParaRPr lang="en-US"/>
          </a:p>
        </p:txBody>
      </p:sp>
      <p:sp>
        <p:nvSpPr>
          <p:cNvPr id="72707" name="Rectangle 3"/>
          <p:cNvSpPr>
            <a:spLocks noGrp="1" noChangeArrowheads="1"/>
          </p:cNvSpPr>
          <p:nvPr>
            <p:ph type="body" idx="1"/>
          </p:nvPr>
        </p:nvSpPr>
        <p:spPr>
          <a:xfrm>
            <a:off x="1042988" y="2924175"/>
            <a:ext cx="6046787" cy="3159125"/>
          </a:xfrm>
          <a:solidFill>
            <a:srgbClr val="D60093"/>
          </a:solidFill>
          <a:scene3d>
            <a:camera prst="legacyPerspectiveFront">
              <a:rot lat="1500000" lon="20099999" rev="0"/>
            </a:camera>
            <a:lightRig rig="legacyFlat4" dir="t"/>
          </a:scene3d>
          <a:sp3d extrusionH="430200" prstMaterial="legacyMatte">
            <a:bevelT w="13500" h="13500" prst="angle"/>
            <a:bevelB w="13500" h="13500" prst="angle"/>
            <a:extrusionClr>
              <a:srgbClr val="D60093"/>
            </a:extrusionClr>
          </a:sp3d>
        </p:spPr>
        <p:txBody>
          <a:bodyPr>
            <a:flatTx/>
          </a:bodyPr>
          <a:lstStyle/>
          <a:p>
            <a:pPr>
              <a:buFontTx/>
              <a:buNone/>
            </a:pPr>
            <a:r>
              <a:rPr lang="pt-BR" sz="4000" b="1">
                <a:solidFill>
                  <a:schemeClr val="bg1"/>
                </a:solidFill>
                <a:latin typeface="Tahoma" pitchFamily="34" charset="0"/>
              </a:rPr>
              <a:t>  </a:t>
            </a:r>
          </a:p>
          <a:p>
            <a:pPr>
              <a:buFontTx/>
              <a:buNone/>
            </a:pPr>
            <a:r>
              <a:rPr lang="es-MX" sz="4000" b="1">
                <a:solidFill>
                  <a:schemeClr val="bg1"/>
                </a:solidFill>
                <a:latin typeface="Tahoma" pitchFamily="34" charset="0"/>
              </a:rPr>
              <a:t>No gastes antes de ganarlo</a:t>
            </a:r>
          </a:p>
        </p:txBody>
      </p:sp>
      <p:sp>
        <p:nvSpPr>
          <p:cNvPr id="72708" name="WordArt 4"/>
          <p:cNvSpPr>
            <a:spLocks noChangeArrowheads="1" noChangeShapeType="1" noTextEdit="1"/>
          </p:cNvSpPr>
          <p:nvPr/>
        </p:nvSpPr>
        <p:spPr bwMode="auto">
          <a:xfrm>
            <a:off x="7162800" y="1981200"/>
            <a:ext cx="685800" cy="1752600"/>
          </a:xfrm>
          <a:prstGeom prst="rect">
            <a:avLst/>
          </a:prstGeom>
        </p:spPr>
        <p:txBody>
          <a:bodyPr wrap="none" fromWordArt="1">
            <a:prstTxWarp prst="textPlain">
              <a:avLst>
                <a:gd name="adj" fmla="val 50000"/>
              </a:avLst>
            </a:prstTxWarp>
          </a:bodyPr>
          <a:lstStyle/>
          <a:p>
            <a:pPr algn="ctr"/>
            <a:r>
              <a:rPr lang="en-US" sz="4400" kern="10" spc="-440">
                <a:ln w="12700">
                  <a:solidFill>
                    <a:srgbClr val="000099"/>
                  </a:solidFill>
                  <a:round/>
                  <a:headEnd/>
                  <a:tailEnd/>
                </a:ln>
                <a:solidFill>
                  <a:srgbClr val="33CCFF"/>
                </a:solidFill>
                <a:effectLst>
                  <a:prstShdw prst="shdw12">
                    <a:srgbClr val="000099"/>
                  </a:prstShdw>
                </a:effectLst>
                <a:latin typeface="Impact"/>
              </a:rPr>
              <a:t>2</a:t>
            </a:r>
          </a:p>
        </p:txBody>
      </p:sp>
      <p:sp>
        <p:nvSpPr>
          <p:cNvPr id="72709" name="Rectangle 5"/>
          <p:cNvSpPr>
            <a:spLocks noGrp="1" noChangeArrowheads="1"/>
          </p:cNvSpPr>
          <p:nvPr>
            <p:ph type="title"/>
          </p:nvPr>
        </p:nvSpPr>
        <p:spPr>
          <a:xfrm>
            <a:off x="1219200" y="228600"/>
            <a:ext cx="7378700" cy="1143000"/>
          </a:xfrm>
          <a:solidFill>
            <a:srgbClr val="7BE8EB"/>
          </a:solidFill>
          <a:ln/>
          <a:scene3d>
            <a:camera prst="legacyPerspectiveBottomLeft"/>
            <a:lightRig rig="legacyFlat3" dir="t"/>
          </a:scene3d>
          <a:sp3d extrusionH="121893000" prstMaterial="legacyMatte">
            <a:bevelT w="13500" h="13500" prst="angle"/>
            <a:bevelB w="13500" h="13500" prst="angle"/>
            <a:extrusionClr>
              <a:srgbClr val="7BE8EB"/>
            </a:extrusionClr>
          </a:sp3d>
        </p:spPr>
        <p:txBody>
          <a:bodyPr>
            <a:flatTx/>
          </a:bodyPr>
          <a:lstStyle/>
          <a:p>
            <a:r>
              <a:rPr lang="es-ES_tradnl" sz="4800" b="1">
                <a:solidFill>
                  <a:schemeClr val="bg1"/>
                </a:solidFill>
                <a:latin typeface="Tempus Sans ITC" pitchFamily="82" charset="0"/>
              </a:rPr>
              <a:t>SECRETOS FINANCIEROS</a:t>
            </a:r>
            <a:endParaRPr lang="es-ES_tradnl" sz="4800" b="1">
              <a:solidFill>
                <a:schemeClr val="bg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72709"/>
                                        </p:tgtEl>
                                        <p:attrNameLst>
                                          <p:attrName>style.visibility</p:attrName>
                                        </p:attrNameLst>
                                      </p:cBhvr>
                                      <p:to>
                                        <p:strVal val="visible"/>
                                      </p:to>
                                    </p:set>
                                    <p:anim calcmode="lin" valueType="num">
                                      <p:cBhvr additive="base">
                                        <p:cTn id="7" dur="500" fill="hold"/>
                                        <p:tgtEl>
                                          <p:spTgt spid="72709"/>
                                        </p:tgtEl>
                                        <p:attrNameLst>
                                          <p:attrName>ppt_x</p:attrName>
                                        </p:attrNameLst>
                                      </p:cBhvr>
                                      <p:tavLst>
                                        <p:tav tm="0">
                                          <p:val>
                                            <p:strVal val="0-#ppt_w/2"/>
                                          </p:val>
                                        </p:tav>
                                        <p:tav tm="100000">
                                          <p:val>
                                            <p:strVal val="#ppt_x"/>
                                          </p:val>
                                        </p:tav>
                                      </p:tavLst>
                                    </p:anim>
                                    <p:anim calcmode="lin" valueType="num">
                                      <p:cBhvr additive="base">
                                        <p:cTn id="8" dur="500" fill="hold"/>
                                        <p:tgtEl>
                                          <p:spTgt spid="72709"/>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72708"/>
                                        </p:tgtEl>
                                        <p:attrNameLst>
                                          <p:attrName>style.visibility</p:attrName>
                                        </p:attrNameLst>
                                      </p:cBhvr>
                                      <p:to>
                                        <p:strVal val="visible"/>
                                      </p:to>
                                    </p:set>
                                    <p:anim calcmode="lin" valueType="num">
                                      <p:cBhvr additive="base">
                                        <p:cTn id="13" dur="500" fill="hold"/>
                                        <p:tgtEl>
                                          <p:spTgt spid="72708"/>
                                        </p:tgtEl>
                                        <p:attrNameLst>
                                          <p:attrName>ppt_x</p:attrName>
                                        </p:attrNameLst>
                                      </p:cBhvr>
                                      <p:tavLst>
                                        <p:tav tm="0">
                                          <p:val>
                                            <p:strVal val="0-#ppt_w/2"/>
                                          </p:val>
                                        </p:tav>
                                        <p:tav tm="100000">
                                          <p:val>
                                            <p:strVal val="#ppt_x"/>
                                          </p:val>
                                        </p:tav>
                                      </p:tavLst>
                                    </p:anim>
                                    <p:anim calcmode="lin" valueType="num">
                                      <p:cBhvr additive="base">
                                        <p:cTn id="14" dur="500" fill="hold"/>
                                        <p:tgtEl>
                                          <p:spTgt spid="72708"/>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72707">
                                            <p:bg/>
                                          </p:spTgt>
                                        </p:tgtEl>
                                        <p:attrNameLst>
                                          <p:attrName>style.visibility</p:attrName>
                                        </p:attrNameLst>
                                      </p:cBhvr>
                                      <p:to>
                                        <p:strVal val="visible"/>
                                      </p:to>
                                    </p:set>
                                    <p:anim calcmode="lin" valueType="num">
                                      <p:cBhvr additive="base">
                                        <p:cTn id="19" dur="500" fill="hold"/>
                                        <p:tgtEl>
                                          <p:spTgt spid="72707">
                                            <p:bg/>
                                          </p:spTgt>
                                        </p:tgtEl>
                                        <p:attrNameLst>
                                          <p:attrName>ppt_x</p:attrName>
                                        </p:attrNameLst>
                                      </p:cBhvr>
                                      <p:tavLst>
                                        <p:tav tm="0">
                                          <p:val>
                                            <p:strVal val="0-#ppt_w/2"/>
                                          </p:val>
                                        </p:tav>
                                        <p:tav tm="100000">
                                          <p:val>
                                            <p:strVal val="#ppt_x"/>
                                          </p:val>
                                        </p:tav>
                                      </p:tavLst>
                                    </p:anim>
                                    <p:anim calcmode="lin" valueType="num">
                                      <p:cBhvr additive="base">
                                        <p:cTn id="20" dur="500" fill="hold"/>
                                        <p:tgtEl>
                                          <p:spTgt spid="72707">
                                            <p:bg/>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72707">
                                            <p:txEl>
                                              <p:pRg st="0" end="0"/>
                                            </p:txEl>
                                          </p:spTgt>
                                        </p:tgtEl>
                                        <p:attrNameLst>
                                          <p:attrName>style.visibility</p:attrName>
                                        </p:attrNameLst>
                                      </p:cBhvr>
                                      <p:to>
                                        <p:strVal val="visible"/>
                                      </p:to>
                                    </p:set>
                                    <p:anim calcmode="lin" valueType="num">
                                      <p:cBhvr additive="base">
                                        <p:cTn id="25" dur="500" fill="hold"/>
                                        <p:tgtEl>
                                          <p:spTgt spid="72707">
                                            <p:txEl>
                                              <p:pRg st="0" end="0"/>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72707">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72707">
                                            <p:txEl>
                                              <p:pRg st="1" end="1"/>
                                            </p:txEl>
                                          </p:spTgt>
                                        </p:tgtEl>
                                        <p:attrNameLst>
                                          <p:attrName>style.visibility</p:attrName>
                                        </p:attrNameLst>
                                      </p:cBhvr>
                                      <p:to>
                                        <p:strVal val="visible"/>
                                      </p:to>
                                    </p:set>
                                    <p:anim calcmode="lin" valueType="num">
                                      <p:cBhvr additive="base">
                                        <p:cTn id="31" dur="500" fill="hold"/>
                                        <p:tgtEl>
                                          <p:spTgt spid="72707">
                                            <p:txEl>
                                              <p:pRg st="1" end="1"/>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72707">
                                            <p:txEl>
                                              <p:pRg st="1" end="1"/>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2707" grpId="0" build="p" animBg="1" autoUpdateAnimBg="0"/>
      <p:bldP spid="72708" grpId="0" animBg="1"/>
      <p:bldP spid="72709" grpId="0" animBg="1" autoUpdateAnimBg="0"/>
    </p:bldLst>
  </p:timing>
</p:sld>
</file>

<file path=ppt/slides/slide1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4754" name="Rectangle 2"/>
          <p:cNvSpPr>
            <a:spLocks noChangeArrowheads="1"/>
          </p:cNvSpPr>
          <p:nvPr/>
        </p:nvSpPr>
        <p:spPr bwMode="auto">
          <a:xfrm>
            <a:off x="0" y="0"/>
            <a:ext cx="9144000" cy="6858000"/>
          </a:xfrm>
          <a:prstGeom prst="rect">
            <a:avLst/>
          </a:prstGeom>
          <a:gradFill rotWithShape="0">
            <a:gsLst>
              <a:gs pos="0">
                <a:srgbClr val="FF9900"/>
              </a:gs>
              <a:gs pos="100000">
                <a:srgbClr val="FFFFFF"/>
              </a:gs>
            </a:gsLst>
            <a:lin ang="5400000" scaled="1"/>
          </a:gradFill>
          <a:ln w="9525">
            <a:solidFill>
              <a:schemeClr val="tx1"/>
            </a:solidFill>
            <a:miter lim="800000"/>
            <a:headEnd/>
            <a:tailEnd/>
          </a:ln>
          <a:effectLst/>
        </p:spPr>
        <p:txBody>
          <a:bodyPr wrap="none" anchor="ctr"/>
          <a:lstStyle/>
          <a:p>
            <a:endParaRPr lang="en-US"/>
          </a:p>
        </p:txBody>
      </p:sp>
      <p:sp>
        <p:nvSpPr>
          <p:cNvPr id="74755" name="Rectangle 3"/>
          <p:cNvSpPr>
            <a:spLocks noGrp="1" noChangeArrowheads="1"/>
          </p:cNvSpPr>
          <p:nvPr>
            <p:ph type="body" idx="1"/>
          </p:nvPr>
        </p:nvSpPr>
        <p:spPr>
          <a:xfrm>
            <a:off x="533400" y="762000"/>
            <a:ext cx="7423150" cy="3881438"/>
          </a:xfrm>
        </p:spPr>
        <p:txBody>
          <a:bodyPr/>
          <a:lstStyle/>
          <a:p>
            <a:pPr>
              <a:lnSpc>
                <a:spcPct val="90000"/>
              </a:lnSpc>
            </a:pPr>
            <a:r>
              <a:rPr lang="es-MX" b="1">
                <a:latin typeface="Tahoma" pitchFamily="34" charset="0"/>
              </a:rPr>
              <a:t>No gastéis vuestros centavos ni vuestros pesos en cosas innecesarias. Tal vez penséis que estas sumas pequeñas no representan mucho</a:t>
            </a:r>
            <a:r>
              <a:rPr lang="es-MX" sz="2400" b="1">
                <a:latin typeface="Tahoma" pitchFamily="34" charset="0"/>
              </a:rPr>
              <a:t>... </a:t>
            </a:r>
            <a:r>
              <a:rPr lang="es-MX" b="1" u="sng">
                <a:latin typeface="Tahoma" pitchFamily="34" charset="0"/>
              </a:rPr>
              <a:t>Dios quiere que estudien como pueden economizar y no malgastar cosa alguna</a:t>
            </a:r>
            <a:r>
              <a:rPr lang="es-MX" b="1">
                <a:latin typeface="Tahoma" pitchFamily="34" charset="0"/>
              </a:rPr>
              <a:t>.</a:t>
            </a:r>
            <a:r>
              <a:rPr lang="pt-BR" sz="2400" b="1">
                <a:latin typeface="Tahoma" pitchFamily="34" charset="0"/>
              </a:rPr>
              <a:t> </a:t>
            </a:r>
            <a:r>
              <a:rPr lang="pt-BR" sz="2000" b="1">
                <a:latin typeface="Tahoma" pitchFamily="34" charset="0"/>
              </a:rPr>
              <a:t>HC 348</a:t>
            </a:r>
          </a:p>
        </p:txBody>
      </p:sp>
      <p:sp>
        <p:nvSpPr>
          <p:cNvPr id="74757" name="Text Box 5"/>
          <p:cNvSpPr txBox="1">
            <a:spLocks noChangeArrowheads="1"/>
          </p:cNvSpPr>
          <p:nvPr/>
        </p:nvSpPr>
        <p:spPr bwMode="auto">
          <a:xfrm>
            <a:off x="685800" y="5029200"/>
            <a:ext cx="5757863" cy="1187450"/>
          </a:xfrm>
          <a:prstGeom prst="rect">
            <a:avLst/>
          </a:prstGeom>
          <a:noFill/>
          <a:ln w="9525">
            <a:noFill/>
            <a:miter lim="800000"/>
            <a:headEnd/>
            <a:tailEnd/>
          </a:ln>
          <a:effectLst/>
        </p:spPr>
        <p:txBody>
          <a:bodyPr>
            <a:spAutoFit/>
          </a:bodyPr>
          <a:lstStyle/>
          <a:p>
            <a:pPr>
              <a:spcBef>
                <a:spcPct val="50000"/>
              </a:spcBef>
            </a:pPr>
            <a:r>
              <a:rPr lang="es-MX" b="1">
                <a:latin typeface="Times New Roman" pitchFamily="18" charset="0"/>
              </a:rPr>
              <a:t>No te has educado de modo que puedas </a:t>
            </a:r>
            <a:r>
              <a:rPr lang="es-MX" b="1" u="sng">
                <a:latin typeface="Times New Roman" pitchFamily="18" charset="0"/>
              </a:rPr>
              <a:t>mantener tus gastos dentro de los límites de tus entradas</a:t>
            </a:r>
            <a:r>
              <a:rPr lang="es-MX" b="1">
                <a:latin typeface="Times New Roman" pitchFamily="18" charset="0"/>
              </a:rPr>
              <a:t>. HC, 339</a:t>
            </a:r>
          </a:p>
        </p:txBody>
      </p:sp>
      <p:pic>
        <p:nvPicPr>
          <p:cNvPr id="74758" name="Picture 6" descr="j0078736"/>
          <p:cNvPicPr>
            <a:picLocks noChangeAspect="1" noChangeArrowheads="1"/>
          </p:cNvPicPr>
          <p:nvPr/>
        </p:nvPicPr>
        <p:blipFill>
          <a:blip r:embed="rId2" cstate="print"/>
          <a:srcRect/>
          <a:stretch>
            <a:fillRect/>
          </a:stretch>
        </p:blipFill>
        <p:spPr bwMode="auto">
          <a:xfrm>
            <a:off x="6694488" y="4618038"/>
            <a:ext cx="2449512" cy="2239962"/>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9" fill="hold" grpId="0" nodeType="clickEffect">
                                  <p:stCondLst>
                                    <p:cond delay="0"/>
                                  </p:stCondLst>
                                  <p:childTnLst>
                                    <p:set>
                                      <p:cBhvr>
                                        <p:cTn id="6" dur="1" fill="hold">
                                          <p:stCondLst>
                                            <p:cond delay="0"/>
                                          </p:stCondLst>
                                        </p:cTn>
                                        <p:tgtEl>
                                          <p:spTgt spid="74755">
                                            <p:txEl>
                                              <p:pRg st="0" end="0"/>
                                            </p:txEl>
                                          </p:spTgt>
                                        </p:tgtEl>
                                        <p:attrNameLst>
                                          <p:attrName>style.visibility</p:attrName>
                                        </p:attrNameLst>
                                      </p:cBhvr>
                                      <p:to>
                                        <p:strVal val="visible"/>
                                      </p:to>
                                    </p:set>
                                    <p:anim calcmode="lin" valueType="num">
                                      <p:cBhvr additive="base">
                                        <p:cTn id="7" dur="500" fill="hold"/>
                                        <p:tgtEl>
                                          <p:spTgt spid="74755">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74755">
                                            <p:txEl>
                                              <p:pRg st="0" end="0"/>
                                            </p:txEl>
                                          </p:spTgt>
                                        </p:tgtEl>
                                        <p:attrNameLst>
                                          <p:attrName>ppt_y</p:attrName>
                                        </p:attrNameLst>
                                      </p:cBhvr>
                                      <p:tavLst>
                                        <p:tav tm="0">
                                          <p:val>
                                            <p:strVal val="0-#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12" fill="hold" grpId="0" nodeType="clickEffect">
                                  <p:stCondLst>
                                    <p:cond delay="0"/>
                                  </p:stCondLst>
                                  <p:childTnLst>
                                    <p:set>
                                      <p:cBhvr>
                                        <p:cTn id="12" dur="1" fill="hold">
                                          <p:stCondLst>
                                            <p:cond delay="0"/>
                                          </p:stCondLst>
                                        </p:cTn>
                                        <p:tgtEl>
                                          <p:spTgt spid="74757"/>
                                        </p:tgtEl>
                                        <p:attrNameLst>
                                          <p:attrName>style.visibility</p:attrName>
                                        </p:attrNameLst>
                                      </p:cBhvr>
                                      <p:to>
                                        <p:strVal val="visible"/>
                                      </p:to>
                                    </p:set>
                                    <p:anim calcmode="lin" valueType="num">
                                      <p:cBhvr additive="base">
                                        <p:cTn id="13" dur="500" fill="hold"/>
                                        <p:tgtEl>
                                          <p:spTgt spid="74757"/>
                                        </p:tgtEl>
                                        <p:attrNameLst>
                                          <p:attrName>ppt_x</p:attrName>
                                        </p:attrNameLst>
                                      </p:cBhvr>
                                      <p:tavLst>
                                        <p:tav tm="0">
                                          <p:val>
                                            <p:strVal val="0-#ppt_w/2"/>
                                          </p:val>
                                        </p:tav>
                                        <p:tav tm="100000">
                                          <p:val>
                                            <p:strVal val="#ppt_x"/>
                                          </p:val>
                                        </p:tav>
                                      </p:tavLst>
                                    </p:anim>
                                    <p:anim calcmode="lin" valueType="num">
                                      <p:cBhvr additive="base">
                                        <p:cTn id="14" dur="500" fill="hold"/>
                                        <p:tgtEl>
                                          <p:spTgt spid="7475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4755" grpId="0" build="p" autoUpdateAnimBg="0"/>
      <p:bldP spid="74757" grpId="0" autoUpdateAnimBg="0"/>
    </p:bldLst>
  </p:timing>
</p:sld>
</file>

<file path=ppt/slides/slide1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3730" name="Rectangle 2"/>
          <p:cNvSpPr>
            <a:spLocks noChangeArrowheads="1"/>
          </p:cNvSpPr>
          <p:nvPr/>
        </p:nvSpPr>
        <p:spPr bwMode="auto">
          <a:xfrm>
            <a:off x="0" y="-26988"/>
            <a:ext cx="9144000" cy="6858001"/>
          </a:xfrm>
          <a:prstGeom prst="rect">
            <a:avLst/>
          </a:prstGeom>
          <a:gradFill rotWithShape="0">
            <a:gsLst>
              <a:gs pos="0">
                <a:srgbClr val="FF9900"/>
              </a:gs>
              <a:gs pos="100000">
                <a:srgbClr val="EBF86E"/>
              </a:gs>
            </a:gsLst>
            <a:lin ang="5400000" scaled="1"/>
          </a:gradFill>
          <a:ln w="9525">
            <a:solidFill>
              <a:schemeClr val="tx1"/>
            </a:solidFill>
            <a:miter lim="800000"/>
            <a:headEnd/>
            <a:tailEnd/>
          </a:ln>
          <a:effectLst/>
        </p:spPr>
        <p:txBody>
          <a:bodyPr wrap="none" anchor="ctr"/>
          <a:lstStyle/>
          <a:p>
            <a:endParaRPr lang="en-US"/>
          </a:p>
        </p:txBody>
      </p:sp>
      <p:sp>
        <p:nvSpPr>
          <p:cNvPr id="73731" name="Rectangle 3"/>
          <p:cNvSpPr>
            <a:spLocks noGrp="1" noChangeArrowheads="1"/>
          </p:cNvSpPr>
          <p:nvPr>
            <p:ph type="body" idx="1"/>
          </p:nvPr>
        </p:nvSpPr>
        <p:spPr>
          <a:xfrm>
            <a:off x="4584700" y="5176838"/>
            <a:ext cx="3305175" cy="973137"/>
          </a:xfrm>
        </p:spPr>
        <p:txBody>
          <a:bodyPr/>
          <a:lstStyle/>
          <a:p>
            <a:pPr>
              <a:lnSpc>
                <a:spcPct val="90000"/>
              </a:lnSpc>
            </a:pPr>
            <a:endParaRPr lang="es-ES_tradnl" sz="2800"/>
          </a:p>
          <a:p>
            <a:pPr>
              <a:lnSpc>
                <a:spcPct val="90000"/>
              </a:lnSpc>
            </a:pPr>
            <a:endParaRPr lang="es-ES_tradnl" sz="2800"/>
          </a:p>
          <a:p>
            <a:pPr>
              <a:lnSpc>
                <a:spcPct val="90000"/>
              </a:lnSpc>
            </a:pPr>
            <a:endParaRPr lang="es-ES_tradnl" sz="2800"/>
          </a:p>
        </p:txBody>
      </p:sp>
      <p:sp>
        <p:nvSpPr>
          <p:cNvPr id="73732" name="WordArt 4"/>
          <p:cNvSpPr>
            <a:spLocks noChangeArrowheads="1" noChangeShapeType="1" noTextEdit="1"/>
          </p:cNvSpPr>
          <p:nvPr/>
        </p:nvSpPr>
        <p:spPr bwMode="auto">
          <a:xfrm rot="1135741">
            <a:off x="6470650" y="2855913"/>
            <a:ext cx="990600" cy="1752600"/>
          </a:xfrm>
          <a:prstGeom prst="rect">
            <a:avLst/>
          </a:prstGeom>
        </p:spPr>
        <p:txBody>
          <a:bodyPr wrap="none" fromWordArt="1">
            <a:prstTxWarp prst="textPlain">
              <a:avLst>
                <a:gd name="adj" fmla="val 50000"/>
              </a:avLst>
            </a:prstTxWarp>
          </a:bodyPr>
          <a:lstStyle/>
          <a:p>
            <a:pPr algn="ctr"/>
            <a:r>
              <a:rPr lang="en-US" sz="4400" kern="10" spc="-440">
                <a:ln w="12700">
                  <a:solidFill>
                    <a:srgbClr val="000099"/>
                  </a:solidFill>
                  <a:round/>
                  <a:headEnd/>
                  <a:tailEnd/>
                </a:ln>
                <a:solidFill>
                  <a:srgbClr val="FF3300"/>
                </a:solidFill>
                <a:effectLst>
                  <a:prstShdw prst="shdw12">
                    <a:srgbClr val="000099"/>
                  </a:prstShdw>
                </a:effectLst>
                <a:latin typeface="Graphite Light Narrow"/>
              </a:rPr>
              <a:t>3</a:t>
            </a:r>
          </a:p>
        </p:txBody>
      </p:sp>
      <p:sp>
        <p:nvSpPr>
          <p:cNvPr id="73733" name="Rectangle 5"/>
          <p:cNvSpPr>
            <a:spLocks noGrp="1" noChangeArrowheads="1"/>
          </p:cNvSpPr>
          <p:nvPr>
            <p:ph type="title"/>
          </p:nvPr>
        </p:nvSpPr>
        <p:spPr>
          <a:xfrm>
            <a:off x="1219200" y="228600"/>
            <a:ext cx="7378700" cy="1143000"/>
          </a:xfrm>
          <a:solidFill>
            <a:srgbClr val="009900"/>
          </a:solidFill>
          <a:ln/>
          <a:scene3d>
            <a:camera prst="legacyPerspectiveBottomLeft"/>
            <a:lightRig rig="legacyFlat3" dir="t"/>
          </a:scene3d>
          <a:sp3d extrusionH="121893000" prstMaterial="legacyMatte">
            <a:bevelT w="13500" h="13500" prst="angle"/>
            <a:bevelB w="13500" h="13500" prst="angle"/>
            <a:extrusionClr>
              <a:srgbClr val="009900"/>
            </a:extrusionClr>
          </a:sp3d>
        </p:spPr>
        <p:txBody>
          <a:bodyPr>
            <a:flatTx/>
          </a:bodyPr>
          <a:lstStyle/>
          <a:p>
            <a:r>
              <a:rPr lang="es-ES_tradnl" sz="4800" b="1">
                <a:solidFill>
                  <a:schemeClr val="bg1"/>
                </a:solidFill>
                <a:latin typeface="Tempus Sans ITC" pitchFamily="82" charset="0"/>
              </a:rPr>
              <a:t>SECRETOS FINANCIEROS</a:t>
            </a:r>
            <a:endParaRPr lang="es-ES_tradnl" sz="4800" b="1">
              <a:solidFill>
                <a:schemeClr val="bg1"/>
              </a:solidFill>
            </a:endParaRPr>
          </a:p>
        </p:txBody>
      </p:sp>
      <p:pic>
        <p:nvPicPr>
          <p:cNvPr id="73734" name="Picture 6" descr="P_FIN001"/>
          <p:cNvPicPr>
            <a:picLocks noChangeAspect="1" noChangeArrowheads="1"/>
          </p:cNvPicPr>
          <p:nvPr/>
        </p:nvPicPr>
        <p:blipFill>
          <a:blip r:embed="rId3" cstate="print"/>
          <a:srcRect/>
          <a:stretch>
            <a:fillRect/>
          </a:stretch>
        </p:blipFill>
        <p:spPr bwMode="auto">
          <a:xfrm>
            <a:off x="1331913" y="2492375"/>
            <a:ext cx="4032250" cy="2198688"/>
          </a:xfrm>
          <a:prstGeom prst="rect">
            <a:avLst/>
          </a:prstGeom>
          <a:noFill/>
        </p:spPr>
      </p:pic>
      <p:sp>
        <p:nvSpPr>
          <p:cNvPr id="73735" name="Text Box 7"/>
          <p:cNvSpPr txBox="1">
            <a:spLocks noChangeArrowheads="1"/>
          </p:cNvSpPr>
          <p:nvPr/>
        </p:nvSpPr>
        <p:spPr bwMode="auto">
          <a:xfrm rot="294557">
            <a:off x="1479550" y="5143500"/>
            <a:ext cx="5532438" cy="1190625"/>
          </a:xfrm>
          <a:prstGeom prst="rect">
            <a:avLst/>
          </a:prstGeom>
          <a:solidFill>
            <a:srgbClr val="FF3300"/>
          </a:solidFill>
          <a:ln w="9525">
            <a:noFill/>
            <a:miter lim="800000"/>
            <a:headEnd/>
            <a:tailEnd/>
          </a:ln>
          <a:effectLst>
            <a:prstShdw prst="shdw11">
              <a:schemeClr val="bg2"/>
            </a:prstShdw>
          </a:effectLst>
        </p:spPr>
        <p:txBody>
          <a:bodyPr>
            <a:spAutoFit/>
          </a:bodyPr>
          <a:lstStyle/>
          <a:p>
            <a:pPr lvl="2">
              <a:lnSpc>
                <a:spcPct val="90000"/>
              </a:lnSpc>
              <a:spcBef>
                <a:spcPct val="20000"/>
              </a:spcBef>
              <a:buClr>
                <a:schemeClr val="accent2"/>
              </a:buClr>
              <a:buFont typeface="Wingdings" pitchFamily="2" charset="2"/>
              <a:buChar char="w"/>
            </a:pPr>
            <a:r>
              <a:rPr lang="es-MX" sz="4000" b="1">
                <a:solidFill>
                  <a:schemeClr val="bg1"/>
                </a:solidFill>
                <a:latin typeface="Tahoma" pitchFamily="34" charset="0"/>
              </a:rPr>
              <a:t>Tener un presupuesto</a:t>
            </a:r>
            <a:endParaRPr lang="es-MX" sz="4000">
              <a:solidFill>
                <a:schemeClr val="bg1"/>
              </a:solidFill>
              <a:latin typeface="Tahoma"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grpId="0" nodeType="clickEffect">
                                  <p:stCondLst>
                                    <p:cond delay="0"/>
                                  </p:stCondLst>
                                  <p:iterate type="wd">
                                    <p:tmPct val="100000"/>
                                  </p:iterate>
                                  <p:childTnLst>
                                    <p:set>
                                      <p:cBhvr>
                                        <p:cTn id="6" dur="1" fill="hold">
                                          <p:stCondLst>
                                            <p:cond delay="0"/>
                                          </p:stCondLst>
                                        </p:cTn>
                                        <p:tgtEl>
                                          <p:spTgt spid="73733"/>
                                        </p:tgtEl>
                                        <p:attrNameLst>
                                          <p:attrName>style.visibility</p:attrName>
                                        </p:attrNameLst>
                                      </p:cBhvr>
                                      <p:to>
                                        <p:strVal val="visible"/>
                                      </p:to>
                                    </p:set>
                                    <p:anim calcmode="lin" valueType="num">
                                      <p:cBhvr additive="base">
                                        <p:cTn id="7" dur="300" fill="hold"/>
                                        <p:tgtEl>
                                          <p:spTgt spid="73733"/>
                                        </p:tgtEl>
                                        <p:attrNameLst>
                                          <p:attrName>ppt_x</p:attrName>
                                        </p:attrNameLst>
                                      </p:cBhvr>
                                      <p:tavLst>
                                        <p:tav tm="0">
                                          <p:val>
                                            <p:strVal val="1+#ppt_w/2"/>
                                          </p:val>
                                        </p:tav>
                                        <p:tav tm="100000">
                                          <p:val>
                                            <p:strVal val="#ppt_x"/>
                                          </p:val>
                                        </p:tav>
                                      </p:tavLst>
                                    </p:anim>
                                    <p:anim calcmode="lin" valueType="num">
                                      <p:cBhvr additive="base">
                                        <p:cTn id="8" dur="300" fill="hold"/>
                                        <p:tgtEl>
                                          <p:spTgt spid="73733"/>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nodePh="1">
                                  <p:stCondLst>
                                    <p:cond delay="0"/>
                                  </p:stCondLst>
                                  <p:endCondLst>
                                    <p:cond evt="begin" delay="0">
                                      <p:tn val="11"/>
                                    </p:cond>
                                  </p:endCondLst>
                                  <p:childTnLst>
                                    <p:set>
                                      <p:cBhvr>
                                        <p:cTn id="12" dur="1" fill="hold">
                                          <p:stCondLst>
                                            <p:cond delay="0"/>
                                          </p:stCondLst>
                                        </p:cTn>
                                        <p:tgtEl>
                                          <p:spTgt spid="73731">
                                            <p:txEl>
                                              <p:pRg st="0" end="0"/>
                                            </p:txEl>
                                          </p:spTgt>
                                        </p:tgtEl>
                                        <p:attrNameLst>
                                          <p:attrName>style.visibility</p:attrName>
                                        </p:attrNameLst>
                                      </p:cBhvr>
                                      <p:to>
                                        <p:strVal val="visible"/>
                                      </p:to>
                                    </p:set>
                                    <p:anim calcmode="lin" valueType="num">
                                      <p:cBhvr additive="base">
                                        <p:cTn id="13" dur="500" fill="hold"/>
                                        <p:tgtEl>
                                          <p:spTgt spid="73731">
                                            <p:txEl>
                                              <p:pRg st="0" end="0"/>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73731">
                                            <p:txEl>
                                              <p:pRg st="0" end="0"/>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1"/>
                                            </p:cond>
                                          </p:stCondLst>
                                          <p:endCondLst>
                                            <p:cond evt="onStopAudio" delay="0">
                                              <p:tgtEl>
                                                <p:sldTgt/>
                                              </p:tgtEl>
                                            </p:cond>
                                          </p:endCondLst>
                                        </p:cTn>
                                        <p:tgtEl>
                                          <p:sndTgt r:embed="rId2" name="CHORD.WAV"/>
                                        </p:tgtEl>
                                      </p:cMediaNode>
                                    </p:audio>
                                  </p:sub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73732"/>
                                        </p:tgtEl>
                                        <p:attrNameLst>
                                          <p:attrName>style.visibility</p:attrName>
                                        </p:attrNameLst>
                                      </p:cBhvr>
                                      <p:to>
                                        <p:strVal val="visible"/>
                                      </p:to>
                                    </p:set>
                                    <p:anim calcmode="lin" valueType="num">
                                      <p:cBhvr additive="base">
                                        <p:cTn id="19" dur="500" fill="hold"/>
                                        <p:tgtEl>
                                          <p:spTgt spid="73732"/>
                                        </p:tgtEl>
                                        <p:attrNameLst>
                                          <p:attrName>ppt_x</p:attrName>
                                        </p:attrNameLst>
                                      </p:cBhvr>
                                      <p:tavLst>
                                        <p:tav tm="0">
                                          <p:val>
                                            <p:strVal val="0-#ppt_w/2"/>
                                          </p:val>
                                        </p:tav>
                                        <p:tav tm="100000">
                                          <p:val>
                                            <p:strVal val="#ppt_x"/>
                                          </p:val>
                                        </p:tav>
                                      </p:tavLst>
                                    </p:anim>
                                    <p:anim calcmode="lin" valueType="num">
                                      <p:cBhvr additive="base">
                                        <p:cTn id="20" dur="500" fill="hold"/>
                                        <p:tgtEl>
                                          <p:spTgt spid="73732"/>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6" fill="hold" nodeType="clickEffect">
                                  <p:stCondLst>
                                    <p:cond delay="0"/>
                                  </p:stCondLst>
                                  <p:childTnLst>
                                    <p:set>
                                      <p:cBhvr>
                                        <p:cTn id="24" dur="1" fill="hold">
                                          <p:stCondLst>
                                            <p:cond delay="0"/>
                                          </p:stCondLst>
                                        </p:cTn>
                                        <p:tgtEl>
                                          <p:spTgt spid="73734"/>
                                        </p:tgtEl>
                                        <p:attrNameLst>
                                          <p:attrName>style.visibility</p:attrName>
                                        </p:attrNameLst>
                                      </p:cBhvr>
                                      <p:to>
                                        <p:strVal val="visible"/>
                                      </p:to>
                                    </p:set>
                                    <p:anim calcmode="lin" valueType="num">
                                      <p:cBhvr additive="base">
                                        <p:cTn id="25" dur="500" fill="hold"/>
                                        <p:tgtEl>
                                          <p:spTgt spid="73734"/>
                                        </p:tgtEl>
                                        <p:attrNameLst>
                                          <p:attrName>ppt_x</p:attrName>
                                        </p:attrNameLst>
                                      </p:cBhvr>
                                      <p:tavLst>
                                        <p:tav tm="0">
                                          <p:val>
                                            <p:strVal val="1+#ppt_w/2"/>
                                          </p:val>
                                        </p:tav>
                                        <p:tav tm="100000">
                                          <p:val>
                                            <p:strVal val="#ppt_x"/>
                                          </p:val>
                                        </p:tav>
                                      </p:tavLst>
                                    </p:anim>
                                    <p:anim calcmode="lin" valueType="num">
                                      <p:cBhvr additive="base">
                                        <p:cTn id="26" dur="500" fill="hold"/>
                                        <p:tgtEl>
                                          <p:spTgt spid="73734"/>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9" fill="hold" grpId="0" nodeType="clickEffect">
                                  <p:stCondLst>
                                    <p:cond delay="0"/>
                                  </p:stCondLst>
                                  <p:childTnLst>
                                    <p:set>
                                      <p:cBhvr>
                                        <p:cTn id="30" dur="1" fill="hold">
                                          <p:stCondLst>
                                            <p:cond delay="0"/>
                                          </p:stCondLst>
                                        </p:cTn>
                                        <p:tgtEl>
                                          <p:spTgt spid="73735"/>
                                        </p:tgtEl>
                                        <p:attrNameLst>
                                          <p:attrName>style.visibility</p:attrName>
                                        </p:attrNameLst>
                                      </p:cBhvr>
                                      <p:to>
                                        <p:strVal val="visible"/>
                                      </p:to>
                                    </p:set>
                                    <p:anim calcmode="lin" valueType="num">
                                      <p:cBhvr additive="base">
                                        <p:cTn id="31" dur="500" fill="hold"/>
                                        <p:tgtEl>
                                          <p:spTgt spid="73735"/>
                                        </p:tgtEl>
                                        <p:attrNameLst>
                                          <p:attrName>ppt_x</p:attrName>
                                        </p:attrNameLst>
                                      </p:cBhvr>
                                      <p:tavLst>
                                        <p:tav tm="0">
                                          <p:val>
                                            <p:strVal val="0-#ppt_w/2"/>
                                          </p:val>
                                        </p:tav>
                                        <p:tav tm="100000">
                                          <p:val>
                                            <p:strVal val="#ppt_x"/>
                                          </p:val>
                                        </p:tav>
                                      </p:tavLst>
                                    </p:anim>
                                    <p:anim calcmode="lin" valueType="num">
                                      <p:cBhvr additive="base">
                                        <p:cTn id="32" dur="500" fill="hold"/>
                                        <p:tgtEl>
                                          <p:spTgt spid="73735"/>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3731" grpId="0" build="p" autoUpdateAnimBg="0"/>
      <p:bldP spid="73732" grpId="0" animBg="1"/>
      <p:bldP spid="73733" grpId="0" animBg="1" autoUpdateAnimBg="0"/>
      <p:bldP spid="73735" grpId="0" animBg="1" autoUpdateAnimBg="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5" name="Rectangle 1027"/>
          <p:cNvSpPr>
            <a:spLocks noGrp="1" noChangeArrowheads="1"/>
          </p:cNvSpPr>
          <p:nvPr>
            <p:ph type="body" idx="1"/>
          </p:nvPr>
        </p:nvSpPr>
        <p:spPr>
          <a:xfrm>
            <a:off x="827088" y="947738"/>
            <a:ext cx="7643812" cy="5434012"/>
          </a:xfrm>
        </p:spPr>
        <p:txBody>
          <a:bodyPr/>
          <a:lstStyle/>
          <a:p>
            <a:pPr algn="ctr">
              <a:buFontTx/>
              <a:buNone/>
            </a:pPr>
            <a:r>
              <a:rPr lang="es-ES_tradnl" altLang="zh-CN" sz="4000" b="1">
                <a:solidFill>
                  <a:schemeClr val="bg1"/>
                </a:solidFill>
                <a:ea typeface="宋体" charset="-122"/>
              </a:rPr>
              <a:t>El presupuesto es la herramienta principal para el éxito y la felicidad en la vida financiera. En él estarán incluidas las metas planificadas y cómo hacer para alcanzarlas.</a:t>
            </a:r>
            <a:endParaRPr lang="pt-BR" sz="4000" b="1">
              <a:solidFill>
                <a:schemeClr val="bg1"/>
              </a:solidFill>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5778" name="Rectangle 2"/>
          <p:cNvSpPr>
            <a:spLocks noChangeArrowheads="1"/>
          </p:cNvSpPr>
          <p:nvPr/>
        </p:nvSpPr>
        <p:spPr bwMode="auto">
          <a:xfrm>
            <a:off x="0" y="0"/>
            <a:ext cx="9144000" cy="6858000"/>
          </a:xfrm>
          <a:prstGeom prst="rect">
            <a:avLst/>
          </a:prstGeom>
          <a:gradFill rotWithShape="0">
            <a:gsLst>
              <a:gs pos="0">
                <a:schemeClr val="accent1"/>
              </a:gs>
              <a:gs pos="100000">
                <a:schemeClr val="folHlink"/>
              </a:gs>
            </a:gsLst>
            <a:lin ang="5400000" scaled="1"/>
          </a:gradFill>
          <a:ln w="9525">
            <a:solidFill>
              <a:schemeClr val="tx1"/>
            </a:solidFill>
            <a:miter lim="800000"/>
            <a:headEnd/>
            <a:tailEnd/>
          </a:ln>
          <a:effectLst/>
        </p:spPr>
        <p:txBody>
          <a:bodyPr wrap="none" anchor="ctr"/>
          <a:lstStyle/>
          <a:p>
            <a:endParaRPr lang="en-US"/>
          </a:p>
        </p:txBody>
      </p:sp>
      <p:pic>
        <p:nvPicPr>
          <p:cNvPr id="75779" name="Picture 3" descr="P_FTX001"/>
          <p:cNvPicPr>
            <a:picLocks noChangeAspect="1" noChangeArrowheads="1"/>
          </p:cNvPicPr>
          <p:nvPr/>
        </p:nvPicPr>
        <p:blipFill>
          <a:blip r:embed="rId2" cstate="print"/>
          <a:srcRect/>
          <a:stretch>
            <a:fillRect/>
          </a:stretch>
        </p:blipFill>
        <p:spPr bwMode="auto">
          <a:xfrm>
            <a:off x="457200" y="685800"/>
            <a:ext cx="4495800" cy="4079875"/>
          </a:xfrm>
          <a:prstGeom prst="rect">
            <a:avLst/>
          </a:prstGeom>
          <a:noFill/>
          <a:effectLst>
            <a:outerShdw dist="107763" dir="8100000" algn="ctr" rotWithShape="0">
              <a:srgbClr val="808080"/>
            </a:outerShdw>
          </a:effectLst>
        </p:spPr>
      </p:pic>
      <p:sp>
        <p:nvSpPr>
          <p:cNvPr id="75780" name="Rectangle 4"/>
          <p:cNvSpPr>
            <a:spLocks noGrp="1" noChangeArrowheads="1"/>
          </p:cNvSpPr>
          <p:nvPr>
            <p:ph type="title"/>
          </p:nvPr>
        </p:nvSpPr>
        <p:spPr>
          <a:xfrm rot="20800732">
            <a:off x="381000" y="3048000"/>
            <a:ext cx="4495800" cy="1828800"/>
          </a:xfrm>
          <a:solidFill>
            <a:srgbClr val="FF9900"/>
          </a:solidFill>
          <a:scene3d>
            <a:camera prst="legacyPerspectiveBottom"/>
            <a:lightRig rig="legacyFlat3" dir="t"/>
          </a:scene3d>
          <a:sp3d extrusionH="887400" prstMaterial="legacyMatte">
            <a:bevelT w="13500" h="13500" prst="angle"/>
            <a:bevelB w="13500" h="13500" prst="angle"/>
            <a:extrusionClr>
              <a:srgbClr val="FF9900"/>
            </a:extrusionClr>
          </a:sp3d>
        </p:spPr>
        <p:txBody>
          <a:bodyPr>
            <a:flatTx/>
          </a:bodyPr>
          <a:lstStyle/>
          <a:p>
            <a:r>
              <a:rPr lang="pt-BR" b="1">
                <a:solidFill>
                  <a:srgbClr val="000066"/>
                </a:solidFill>
              </a:rPr>
              <a:t>BENEFICIOS DEL </a:t>
            </a:r>
            <a:r>
              <a:rPr lang="pt-BR" b="1">
                <a:solidFill>
                  <a:schemeClr val="bg1"/>
                </a:solidFill>
              </a:rPr>
              <a:t>PRESUPUESTO</a:t>
            </a:r>
          </a:p>
        </p:txBody>
      </p:sp>
      <p:sp>
        <p:nvSpPr>
          <p:cNvPr id="75781" name="Rectangle 5"/>
          <p:cNvSpPr>
            <a:spLocks noGrp="1" noChangeArrowheads="1"/>
          </p:cNvSpPr>
          <p:nvPr>
            <p:ph type="body" idx="1"/>
          </p:nvPr>
        </p:nvSpPr>
        <p:spPr>
          <a:xfrm>
            <a:off x="4932363" y="333375"/>
            <a:ext cx="3733800" cy="6524625"/>
          </a:xfrm>
        </p:spPr>
        <p:txBody>
          <a:bodyPr/>
          <a:lstStyle/>
          <a:p>
            <a:r>
              <a:rPr lang="es-MX" b="1">
                <a:latin typeface="Tahoma" pitchFamily="34" charset="0"/>
              </a:rPr>
              <a:t>Ayuda en la  </a:t>
            </a:r>
            <a:r>
              <a:rPr lang="es-MX" b="1" u="sng">
                <a:latin typeface="Tahoma" pitchFamily="34" charset="0"/>
              </a:rPr>
              <a:t>distribución  justa</a:t>
            </a:r>
            <a:r>
              <a:rPr lang="es-MX" b="1">
                <a:latin typeface="Tahoma" pitchFamily="34" charset="0"/>
              </a:rPr>
              <a:t> de las entradas y salidas</a:t>
            </a:r>
          </a:p>
          <a:p>
            <a:r>
              <a:rPr lang="es-MX" b="1" u="sng">
                <a:latin typeface="Tahoma" pitchFamily="34" charset="0"/>
              </a:rPr>
              <a:t>Facilita el diálogo</a:t>
            </a:r>
            <a:r>
              <a:rPr lang="es-MX" b="1">
                <a:latin typeface="Tahoma" pitchFamily="34" charset="0"/>
              </a:rPr>
              <a:t> familiar </a:t>
            </a:r>
          </a:p>
          <a:p>
            <a:r>
              <a:rPr lang="es-MX" b="1" u="sng">
                <a:latin typeface="Tahoma" pitchFamily="34" charset="0"/>
              </a:rPr>
              <a:t>Reduce</a:t>
            </a:r>
            <a:r>
              <a:rPr lang="es-MX" b="1">
                <a:latin typeface="Tahoma" pitchFamily="34" charset="0"/>
              </a:rPr>
              <a:t> las </a:t>
            </a:r>
            <a:r>
              <a:rPr lang="es-MX" b="1" u="sng">
                <a:latin typeface="Tahoma" pitchFamily="34" charset="0"/>
              </a:rPr>
              <a:t>tensiones</a:t>
            </a:r>
          </a:p>
          <a:p>
            <a:r>
              <a:rPr lang="es-MX" b="1">
                <a:latin typeface="Tahoma" pitchFamily="34" charset="0"/>
              </a:rPr>
              <a:t>Ayuda a </a:t>
            </a:r>
            <a:r>
              <a:rPr lang="es-MX" b="1" u="sng">
                <a:latin typeface="Tahoma" pitchFamily="34" charset="0"/>
              </a:rPr>
              <a:t>mantenerse en los límites</a:t>
            </a:r>
            <a:r>
              <a:rPr lang="es-MX" b="1">
                <a:latin typeface="Tahoma" pitchFamily="34" charset="0"/>
              </a:rPr>
              <a:t>.</a:t>
            </a:r>
          </a:p>
          <a:p>
            <a:endParaRPr lang="es-MX" b="1">
              <a:latin typeface="Tahoma" pitchFamily="34" charset="0"/>
            </a:endParaRPr>
          </a:p>
          <a:p>
            <a:endParaRPr lang="pt-BR" b="1">
              <a:latin typeface="Tahoma"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75780"/>
                                        </p:tgtEl>
                                        <p:attrNameLst>
                                          <p:attrName>style.visibility</p:attrName>
                                        </p:attrNameLst>
                                      </p:cBhvr>
                                      <p:to>
                                        <p:strVal val="visible"/>
                                      </p:to>
                                    </p:set>
                                    <p:anim calcmode="lin" valueType="num">
                                      <p:cBhvr additive="base">
                                        <p:cTn id="7" dur="500" fill="hold"/>
                                        <p:tgtEl>
                                          <p:spTgt spid="75780"/>
                                        </p:tgtEl>
                                        <p:attrNameLst>
                                          <p:attrName>ppt_x</p:attrName>
                                        </p:attrNameLst>
                                      </p:cBhvr>
                                      <p:tavLst>
                                        <p:tav tm="0">
                                          <p:val>
                                            <p:strVal val="0-#ppt_w/2"/>
                                          </p:val>
                                        </p:tav>
                                        <p:tav tm="100000">
                                          <p:val>
                                            <p:strVal val="#ppt_x"/>
                                          </p:val>
                                        </p:tav>
                                      </p:tavLst>
                                    </p:anim>
                                    <p:anim calcmode="lin" valueType="num">
                                      <p:cBhvr additive="base">
                                        <p:cTn id="8" dur="500" fill="hold"/>
                                        <p:tgtEl>
                                          <p:spTgt spid="75780"/>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nodeType="clickEffect">
                                  <p:stCondLst>
                                    <p:cond delay="0"/>
                                  </p:stCondLst>
                                  <p:childTnLst>
                                    <p:set>
                                      <p:cBhvr>
                                        <p:cTn id="12" dur="1" fill="hold">
                                          <p:stCondLst>
                                            <p:cond delay="0"/>
                                          </p:stCondLst>
                                        </p:cTn>
                                        <p:tgtEl>
                                          <p:spTgt spid="75779"/>
                                        </p:tgtEl>
                                        <p:attrNameLst>
                                          <p:attrName>style.visibility</p:attrName>
                                        </p:attrNameLst>
                                      </p:cBhvr>
                                      <p:to>
                                        <p:strVal val="visible"/>
                                      </p:to>
                                    </p:set>
                                    <p:anim calcmode="lin" valueType="num">
                                      <p:cBhvr additive="base">
                                        <p:cTn id="13" dur="500" fill="hold"/>
                                        <p:tgtEl>
                                          <p:spTgt spid="75779"/>
                                        </p:tgtEl>
                                        <p:attrNameLst>
                                          <p:attrName>ppt_x</p:attrName>
                                        </p:attrNameLst>
                                      </p:cBhvr>
                                      <p:tavLst>
                                        <p:tav tm="0">
                                          <p:val>
                                            <p:strVal val="0-#ppt_w/2"/>
                                          </p:val>
                                        </p:tav>
                                        <p:tav tm="100000">
                                          <p:val>
                                            <p:strVal val="#ppt_x"/>
                                          </p:val>
                                        </p:tav>
                                      </p:tavLst>
                                    </p:anim>
                                    <p:anim calcmode="lin" valueType="num">
                                      <p:cBhvr additive="base">
                                        <p:cTn id="14" dur="500" fill="hold"/>
                                        <p:tgtEl>
                                          <p:spTgt spid="75779"/>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9" fill="hold" grpId="0" nodeType="clickEffect">
                                  <p:stCondLst>
                                    <p:cond delay="0"/>
                                  </p:stCondLst>
                                  <p:childTnLst>
                                    <p:set>
                                      <p:cBhvr>
                                        <p:cTn id="18" dur="1" fill="hold">
                                          <p:stCondLst>
                                            <p:cond delay="0"/>
                                          </p:stCondLst>
                                        </p:cTn>
                                        <p:tgtEl>
                                          <p:spTgt spid="75781">
                                            <p:txEl>
                                              <p:pRg st="0" end="0"/>
                                            </p:txEl>
                                          </p:spTgt>
                                        </p:tgtEl>
                                        <p:attrNameLst>
                                          <p:attrName>style.visibility</p:attrName>
                                        </p:attrNameLst>
                                      </p:cBhvr>
                                      <p:to>
                                        <p:strVal val="visible"/>
                                      </p:to>
                                    </p:set>
                                    <p:anim calcmode="lin" valueType="num">
                                      <p:cBhvr additive="base">
                                        <p:cTn id="19" dur="500" fill="hold"/>
                                        <p:tgtEl>
                                          <p:spTgt spid="75781">
                                            <p:txEl>
                                              <p:pRg st="0" end="0"/>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75781">
                                            <p:txEl>
                                              <p:pRg st="0" end="0"/>
                                            </p:txEl>
                                          </p:spTgt>
                                        </p:tgtEl>
                                        <p:attrNameLst>
                                          <p:attrName>ppt_y</p:attrName>
                                        </p:attrNameLst>
                                      </p:cBhvr>
                                      <p:tavLst>
                                        <p:tav tm="0">
                                          <p:val>
                                            <p:strVal val="0-#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9" fill="hold" grpId="0" nodeType="clickEffect">
                                  <p:stCondLst>
                                    <p:cond delay="0"/>
                                  </p:stCondLst>
                                  <p:childTnLst>
                                    <p:set>
                                      <p:cBhvr>
                                        <p:cTn id="24" dur="1" fill="hold">
                                          <p:stCondLst>
                                            <p:cond delay="0"/>
                                          </p:stCondLst>
                                        </p:cTn>
                                        <p:tgtEl>
                                          <p:spTgt spid="75781">
                                            <p:txEl>
                                              <p:pRg st="1" end="1"/>
                                            </p:txEl>
                                          </p:spTgt>
                                        </p:tgtEl>
                                        <p:attrNameLst>
                                          <p:attrName>style.visibility</p:attrName>
                                        </p:attrNameLst>
                                      </p:cBhvr>
                                      <p:to>
                                        <p:strVal val="visible"/>
                                      </p:to>
                                    </p:set>
                                    <p:anim calcmode="lin" valueType="num">
                                      <p:cBhvr additive="base">
                                        <p:cTn id="25" dur="500" fill="hold"/>
                                        <p:tgtEl>
                                          <p:spTgt spid="75781">
                                            <p:txEl>
                                              <p:pRg st="1" end="1"/>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75781">
                                            <p:txEl>
                                              <p:pRg st="1" end="1"/>
                                            </p:txEl>
                                          </p:spTgt>
                                        </p:tgtEl>
                                        <p:attrNameLst>
                                          <p:attrName>ppt_y</p:attrName>
                                        </p:attrNameLst>
                                      </p:cBhvr>
                                      <p:tavLst>
                                        <p:tav tm="0">
                                          <p:val>
                                            <p:strVal val="0-#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9" fill="hold" grpId="0" nodeType="clickEffect">
                                  <p:stCondLst>
                                    <p:cond delay="0"/>
                                  </p:stCondLst>
                                  <p:childTnLst>
                                    <p:set>
                                      <p:cBhvr>
                                        <p:cTn id="30" dur="1" fill="hold">
                                          <p:stCondLst>
                                            <p:cond delay="0"/>
                                          </p:stCondLst>
                                        </p:cTn>
                                        <p:tgtEl>
                                          <p:spTgt spid="75781">
                                            <p:txEl>
                                              <p:pRg st="2" end="2"/>
                                            </p:txEl>
                                          </p:spTgt>
                                        </p:tgtEl>
                                        <p:attrNameLst>
                                          <p:attrName>style.visibility</p:attrName>
                                        </p:attrNameLst>
                                      </p:cBhvr>
                                      <p:to>
                                        <p:strVal val="visible"/>
                                      </p:to>
                                    </p:set>
                                    <p:anim calcmode="lin" valueType="num">
                                      <p:cBhvr additive="base">
                                        <p:cTn id="31" dur="500" fill="hold"/>
                                        <p:tgtEl>
                                          <p:spTgt spid="75781">
                                            <p:txEl>
                                              <p:pRg st="2" end="2"/>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75781">
                                            <p:txEl>
                                              <p:pRg st="2" end="2"/>
                                            </p:txEl>
                                          </p:spTgt>
                                        </p:tgtEl>
                                        <p:attrNameLst>
                                          <p:attrName>ppt_y</p:attrName>
                                        </p:attrNameLst>
                                      </p:cBhvr>
                                      <p:tavLst>
                                        <p:tav tm="0">
                                          <p:val>
                                            <p:strVal val="0-#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9" fill="hold" grpId="0" nodeType="clickEffect">
                                  <p:stCondLst>
                                    <p:cond delay="0"/>
                                  </p:stCondLst>
                                  <p:childTnLst>
                                    <p:set>
                                      <p:cBhvr>
                                        <p:cTn id="36" dur="1" fill="hold">
                                          <p:stCondLst>
                                            <p:cond delay="0"/>
                                          </p:stCondLst>
                                        </p:cTn>
                                        <p:tgtEl>
                                          <p:spTgt spid="75781">
                                            <p:txEl>
                                              <p:pRg st="3" end="3"/>
                                            </p:txEl>
                                          </p:spTgt>
                                        </p:tgtEl>
                                        <p:attrNameLst>
                                          <p:attrName>style.visibility</p:attrName>
                                        </p:attrNameLst>
                                      </p:cBhvr>
                                      <p:to>
                                        <p:strVal val="visible"/>
                                      </p:to>
                                    </p:set>
                                    <p:anim calcmode="lin" valueType="num">
                                      <p:cBhvr additive="base">
                                        <p:cTn id="37" dur="500" fill="hold"/>
                                        <p:tgtEl>
                                          <p:spTgt spid="75781">
                                            <p:txEl>
                                              <p:pRg st="3" end="3"/>
                                            </p:txEl>
                                          </p:spTgt>
                                        </p:tgtEl>
                                        <p:attrNameLst>
                                          <p:attrName>ppt_x</p:attrName>
                                        </p:attrNameLst>
                                      </p:cBhvr>
                                      <p:tavLst>
                                        <p:tav tm="0">
                                          <p:val>
                                            <p:strVal val="0-#ppt_w/2"/>
                                          </p:val>
                                        </p:tav>
                                        <p:tav tm="100000">
                                          <p:val>
                                            <p:strVal val="#ppt_x"/>
                                          </p:val>
                                        </p:tav>
                                      </p:tavLst>
                                    </p:anim>
                                    <p:anim calcmode="lin" valueType="num">
                                      <p:cBhvr additive="base">
                                        <p:cTn id="38" dur="500" fill="hold"/>
                                        <p:tgtEl>
                                          <p:spTgt spid="75781">
                                            <p:txEl>
                                              <p:pRg st="3" end="3"/>
                                            </p:txEl>
                                          </p:spTgt>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5780" grpId="0" animBg="1" autoUpdateAnimBg="0"/>
      <p:bldP spid="75781" grpId="0" build="p" autoUpdateAnimBg="0"/>
    </p:bldLst>
  </p:timing>
</p:sld>
</file>

<file path=ppt/slides/slide1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8850" name="Rectangle 2"/>
          <p:cNvSpPr>
            <a:spLocks noChangeArrowheads="1"/>
          </p:cNvSpPr>
          <p:nvPr/>
        </p:nvSpPr>
        <p:spPr bwMode="auto">
          <a:xfrm>
            <a:off x="0" y="-1900238"/>
            <a:ext cx="9144000" cy="6858001"/>
          </a:xfrm>
          <a:prstGeom prst="rect">
            <a:avLst/>
          </a:prstGeom>
          <a:gradFill rotWithShape="0">
            <a:gsLst>
              <a:gs pos="0">
                <a:srgbClr val="EBF86E"/>
              </a:gs>
              <a:gs pos="100000">
                <a:srgbClr val="FFFFFF"/>
              </a:gs>
            </a:gsLst>
            <a:lin ang="5400000" scaled="1"/>
          </a:gradFill>
          <a:ln w="9525">
            <a:solidFill>
              <a:schemeClr val="tx1"/>
            </a:solidFill>
            <a:miter lim="800000"/>
            <a:headEnd/>
            <a:tailEnd/>
          </a:ln>
          <a:effectLst/>
        </p:spPr>
        <p:txBody>
          <a:bodyPr wrap="none" anchor="ctr"/>
          <a:lstStyle/>
          <a:p>
            <a:endParaRPr lang="en-US"/>
          </a:p>
        </p:txBody>
      </p:sp>
      <p:pic>
        <p:nvPicPr>
          <p:cNvPr id="78851" name="Picture 3" descr="PPLW1761"/>
          <p:cNvPicPr>
            <a:picLocks noChangeAspect="1" noChangeArrowheads="1"/>
          </p:cNvPicPr>
          <p:nvPr/>
        </p:nvPicPr>
        <p:blipFill>
          <a:blip r:embed="rId3" cstate="print"/>
          <a:srcRect/>
          <a:stretch>
            <a:fillRect/>
          </a:stretch>
        </p:blipFill>
        <p:spPr bwMode="auto">
          <a:xfrm>
            <a:off x="304800" y="0"/>
            <a:ext cx="8839200" cy="4424363"/>
          </a:xfrm>
          <a:prstGeom prst="rect">
            <a:avLst/>
          </a:prstGeom>
          <a:noFill/>
          <a:effectLst>
            <a:outerShdw dist="35921" dir="2700000" algn="ctr" rotWithShape="0">
              <a:srgbClr val="808080"/>
            </a:outerShdw>
          </a:effectLst>
        </p:spPr>
      </p:pic>
      <p:sp>
        <p:nvSpPr>
          <p:cNvPr id="78852" name="Rectangle 4"/>
          <p:cNvSpPr>
            <a:spLocks noGrp="1" noChangeArrowheads="1"/>
          </p:cNvSpPr>
          <p:nvPr>
            <p:ph type="body" idx="1"/>
          </p:nvPr>
        </p:nvSpPr>
        <p:spPr>
          <a:xfrm>
            <a:off x="0" y="3314700"/>
            <a:ext cx="9144000" cy="3543300"/>
          </a:xfrm>
          <a:solidFill>
            <a:srgbClr val="FF9900"/>
          </a:solidFill>
        </p:spPr>
        <p:txBody>
          <a:bodyPr/>
          <a:lstStyle/>
          <a:p>
            <a:r>
              <a:rPr lang="es-MX" sz="2800" b="1">
                <a:latin typeface="Tahoma" pitchFamily="34" charset="0"/>
              </a:rPr>
              <a:t>Los recursos que ganó no se han gastado sabia y económicamente; de modo que no quedará  un sobrante para un caso de enfermedad. Su familia se ha visto privada de los recursos que ud, gana para sostenerla. Ella, debe tener algo con que contar si ud. se viese en situación difícil</a:t>
            </a:r>
            <a:r>
              <a:rPr lang="pt-BR" sz="2800" b="1">
                <a:latin typeface="Tahoma" pitchFamily="34" charset="0"/>
              </a:rPr>
              <a:t>. HC. 361</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grpId="0" nodeType="clickEffect">
                                  <p:stCondLst>
                                    <p:cond delay="0"/>
                                  </p:stCondLst>
                                  <p:childTnLst>
                                    <p:set>
                                      <p:cBhvr>
                                        <p:cTn id="6" dur="1" fill="hold">
                                          <p:stCondLst>
                                            <p:cond delay="0"/>
                                          </p:stCondLst>
                                        </p:cTn>
                                        <p:tgtEl>
                                          <p:spTgt spid="78852">
                                            <p:txEl>
                                              <p:pRg st="0" end="0"/>
                                            </p:txEl>
                                          </p:spTgt>
                                        </p:tgtEl>
                                        <p:attrNameLst>
                                          <p:attrName>style.visibility</p:attrName>
                                        </p:attrNameLst>
                                      </p:cBhvr>
                                      <p:to>
                                        <p:strVal val="visible"/>
                                      </p:to>
                                    </p:set>
                                    <p:animEffect transition="in" filter="slide(fromBottom)">
                                      <p:cBhvr>
                                        <p:cTn id="7" dur="500"/>
                                        <p:tgtEl>
                                          <p:spTgt spid="78852">
                                            <p:txEl>
                                              <p:pRg st="0" end="0"/>
                                            </p:txEl>
                                          </p:spTgt>
                                        </p:tgtEl>
                                      </p:cBhvr>
                                    </p:animEffect>
                                  </p:childTnLst>
                                  <p:subTnLst>
                                    <p:audio>
                                      <p:cMediaNode>
                                        <p:cTn display="0" masterRel="sameClick">
                                          <p:stCondLst>
                                            <p:cond evt="begin" delay="0">
                                              <p:tn val="5"/>
                                            </p:cond>
                                          </p:stCondLst>
                                          <p:endCondLst>
                                            <p:cond evt="onStopAudio" delay="0">
                                              <p:tgtEl>
                                                <p:sldTgt/>
                                              </p:tgtEl>
                                            </p:cond>
                                          </p:endCondLst>
                                        </p:cTn>
                                        <p:tgtEl>
                                          <p:sndTgt r:embed="rId2" name="LASER.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8852" grpId="0" build="p" autoUpdateAnimBg="0"/>
    </p:bldLst>
  </p:timing>
</p:sld>
</file>

<file path=ppt/slides/slide1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0898" name="Rectangle 2"/>
          <p:cNvSpPr>
            <a:spLocks noChangeArrowheads="1"/>
          </p:cNvSpPr>
          <p:nvPr/>
        </p:nvSpPr>
        <p:spPr bwMode="auto">
          <a:xfrm>
            <a:off x="0" y="-26988"/>
            <a:ext cx="9144000" cy="6858001"/>
          </a:xfrm>
          <a:prstGeom prst="rect">
            <a:avLst/>
          </a:prstGeom>
          <a:gradFill rotWithShape="0">
            <a:gsLst>
              <a:gs pos="0">
                <a:schemeClr val="hlink"/>
              </a:gs>
              <a:gs pos="100000">
                <a:srgbClr val="FFFFFF"/>
              </a:gs>
            </a:gsLst>
            <a:lin ang="5400000" scaled="1"/>
          </a:gradFill>
          <a:ln w="9525">
            <a:solidFill>
              <a:schemeClr val="tx1"/>
            </a:solidFill>
            <a:miter lim="800000"/>
            <a:headEnd/>
            <a:tailEnd/>
          </a:ln>
          <a:effectLst/>
        </p:spPr>
        <p:txBody>
          <a:bodyPr wrap="none" anchor="ctr"/>
          <a:lstStyle/>
          <a:p>
            <a:endParaRPr lang="en-US"/>
          </a:p>
        </p:txBody>
      </p:sp>
      <p:sp>
        <p:nvSpPr>
          <p:cNvPr id="80899" name="Rectangle 3"/>
          <p:cNvSpPr>
            <a:spLocks noGrp="1" noChangeArrowheads="1"/>
          </p:cNvSpPr>
          <p:nvPr>
            <p:ph type="title"/>
          </p:nvPr>
        </p:nvSpPr>
        <p:spPr>
          <a:xfrm>
            <a:off x="990600" y="381000"/>
            <a:ext cx="7378700" cy="1143000"/>
          </a:xfrm>
          <a:solidFill>
            <a:srgbClr val="0000FF"/>
          </a:solidFill>
          <a:scene3d>
            <a:camera prst="legacyPerspectiveBottom"/>
            <a:lightRig rig="legacyFlat3" dir="t"/>
          </a:scene3d>
          <a:sp3d extrusionH="121893000" prstMaterial="legacyMatte">
            <a:bevelT w="13500" h="13500" prst="angle"/>
            <a:bevelB w="13500" h="13500" prst="angle"/>
            <a:extrusionClr>
              <a:srgbClr val="0000FF"/>
            </a:extrusionClr>
          </a:sp3d>
        </p:spPr>
        <p:txBody>
          <a:bodyPr>
            <a:flatTx/>
          </a:bodyPr>
          <a:lstStyle/>
          <a:p>
            <a:r>
              <a:rPr lang="es-ES_tradnl">
                <a:solidFill>
                  <a:schemeClr val="bg1"/>
                </a:solidFill>
                <a:latin typeface="Theatre Antoine" pitchFamily="34" charset="0"/>
              </a:rPr>
              <a:t>PRESUPUESTO SUGERENTE</a:t>
            </a:r>
          </a:p>
        </p:txBody>
      </p:sp>
      <p:sp>
        <p:nvSpPr>
          <p:cNvPr id="80900" name="Rectangle 4"/>
          <p:cNvSpPr>
            <a:spLocks noGrp="1" noChangeArrowheads="1"/>
          </p:cNvSpPr>
          <p:nvPr>
            <p:ph type="body" sz="half" idx="1"/>
          </p:nvPr>
        </p:nvSpPr>
        <p:spPr>
          <a:xfrm>
            <a:off x="304800" y="2286000"/>
            <a:ext cx="3900488" cy="3881438"/>
          </a:xfrm>
        </p:spPr>
        <p:txBody>
          <a:bodyPr/>
          <a:lstStyle/>
          <a:p>
            <a:pPr marL="533400" indent="-533400">
              <a:buFontTx/>
              <a:buNone/>
            </a:pPr>
            <a:r>
              <a:rPr lang="es-MX" u="sng">
                <a:latin typeface="Tahoma" pitchFamily="34" charset="0"/>
              </a:rPr>
              <a:t>Salidas fijas</a:t>
            </a:r>
            <a:r>
              <a:rPr lang="es-MX">
                <a:latin typeface="Tahoma" pitchFamily="34" charset="0"/>
              </a:rPr>
              <a:t>:</a:t>
            </a:r>
            <a:r>
              <a:rPr lang="pt-BR">
                <a:latin typeface="Tahoma" pitchFamily="34" charset="0"/>
              </a:rPr>
              <a:t> </a:t>
            </a:r>
            <a:r>
              <a:rPr lang="en-US">
                <a:latin typeface="Tahoma" pitchFamily="34" charset="0"/>
              </a:rPr>
              <a:t> </a:t>
            </a:r>
          </a:p>
          <a:p>
            <a:pPr marL="533400" indent="-533400">
              <a:buFontTx/>
              <a:buNone/>
            </a:pPr>
            <a:r>
              <a:rPr lang="en-US">
                <a:latin typeface="Tahoma" pitchFamily="34" charset="0"/>
              </a:rPr>
              <a:t>1.  </a:t>
            </a:r>
            <a:r>
              <a:rPr lang="es-MX">
                <a:latin typeface="Tahoma" pitchFamily="34" charset="0"/>
              </a:rPr>
              <a:t>Diezmos</a:t>
            </a:r>
          </a:p>
          <a:p>
            <a:pPr marL="533400" indent="-533400">
              <a:buFontTx/>
              <a:buNone/>
            </a:pPr>
            <a:r>
              <a:rPr lang="es-MX">
                <a:latin typeface="Tahoma" pitchFamily="34" charset="0"/>
              </a:rPr>
              <a:t>2.  Ofrendas</a:t>
            </a:r>
          </a:p>
          <a:p>
            <a:pPr marL="533400" indent="-533400">
              <a:buFont typeface="Wingdings" pitchFamily="2" charset="2"/>
              <a:buAutoNum type="arabicPeriod" startAt="3"/>
            </a:pPr>
            <a:r>
              <a:rPr lang="es-MX">
                <a:latin typeface="Tahoma" pitchFamily="34" charset="0"/>
              </a:rPr>
              <a:t>Alquiler de casa</a:t>
            </a:r>
          </a:p>
          <a:p>
            <a:pPr marL="533400" indent="-533400">
              <a:buFont typeface="Wingdings" pitchFamily="2" charset="2"/>
              <a:buAutoNum type="arabicPeriod" startAt="3"/>
            </a:pPr>
            <a:r>
              <a:rPr lang="es-MX">
                <a:latin typeface="Tahoma" pitchFamily="34" charset="0"/>
              </a:rPr>
              <a:t>Escuela</a:t>
            </a:r>
          </a:p>
          <a:p>
            <a:pPr marL="533400" indent="-533400">
              <a:buFont typeface="Wingdings" pitchFamily="2" charset="2"/>
              <a:buAutoNum type="arabicPeriod" startAt="3"/>
            </a:pPr>
            <a:r>
              <a:rPr lang="es-MX">
                <a:latin typeface="Tahoma" pitchFamily="34" charset="0"/>
              </a:rPr>
              <a:t>Alimentos</a:t>
            </a:r>
          </a:p>
          <a:p>
            <a:pPr marL="533400" indent="-533400">
              <a:buFont typeface="Wingdings" pitchFamily="2" charset="2"/>
              <a:buAutoNum type="arabicPeriod" startAt="3"/>
            </a:pPr>
            <a:r>
              <a:rPr lang="es-MX">
                <a:latin typeface="Tahoma" pitchFamily="34" charset="0"/>
              </a:rPr>
              <a:t>Servicios</a:t>
            </a:r>
          </a:p>
        </p:txBody>
      </p:sp>
      <p:sp>
        <p:nvSpPr>
          <p:cNvPr id="80901" name="Rectangle 5"/>
          <p:cNvSpPr>
            <a:spLocks noGrp="1" noChangeArrowheads="1"/>
          </p:cNvSpPr>
          <p:nvPr>
            <p:ph type="body" sz="half" idx="2"/>
          </p:nvPr>
        </p:nvSpPr>
        <p:spPr>
          <a:xfrm>
            <a:off x="6248400" y="2286000"/>
            <a:ext cx="3128963" cy="3881438"/>
          </a:xfrm>
        </p:spPr>
        <p:txBody>
          <a:bodyPr/>
          <a:lstStyle/>
          <a:p>
            <a:pPr marL="533400" indent="-533400">
              <a:buFontTx/>
              <a:buNone/>
            </a:pPr>
            <a:r>
              <a:rPr lang="es-ES_tradnl" u="sng">
                <a:latin typeface="Tahoma" pitchFamily="34" charset="0"/>
              </a:rPr>
              <a:t>Salidas no fijas</a:t>
            </a:r>
            <a:r>
              <a:rPr lang="es-ES_tradnl">
                <a:latin typeface="Tahoma" pitchFamily="34" charset="0"/>
              </a:rPr>
              <a:t>:</a:t>
            </a:r>
            <a:endParaRPr lang="es-MX" u="sng">
              <a:latin typeface="Tahoma" pitchFamily="34" charset="0"/>
            </a:endParaRPr>
          </a:p>
          <a:p>
            <a:pPr marL="533400" indent="-533400">
              <a:buFont typeface="Wingdings" pitchFamily="2" charset="2"/>
              <a:buAutoNum type="arabicPeriod" startAt="7"/>
            </a:pPr>
            <a:r>
              <a:rPr lang="es-MX">
                <a:latin typeface="Tahoma" pitchFamily="34" charset="0"/>
              </a:rPr>
              <a:t>Ropa</a:t>
            </a:r>
          </a:p>
          <a:p>
            <a:pPr marL="533400" indent="-533400">
              <a:buFont typeface="Wingdings" pitchFamily="2" charset="2"/>
              <a:buAutoNum type="arabicPeriod" startAt="7"/>
            </a:pPr>
            <a:r>
              <a:rPr lang="es-MX">
                <a:latin typeface="Tahoma" pitchFamily="34" charset="0"/>
              </a:rPr>
              <a:t>Calzados</a:t>
            </a:r>
          </a:p>
          <a:p>
            <a:pPr marL="533400" indent="-533400">
              <a:buFont typeface="Wingdings" pitchFamily="2" charset="2"/>
              <a:buAutoNum type="arabicPeriod" startAt="7"/>
            </a:pPr>
            <a:r>
              <a:rPr lang="es-MX">
                <a:latin typeface="Tahoma" pitchFamily="34" charset="0"/>
              </a:rPr>
              <a:t>Higiene</a:t>
            </a:r>
          </a:p>
          <a:p>
            <a:pPr marL="533400" indent="-533400">
              <a:buFont typeface="Wingdings" pitchFamily="2" charset="2"/>
              <a:buAutoNum type="arabicPeriod" startAt="7"/>
            </a:pPr>
            <a:r>
              <a:rPr lang="es-MX">
                <a:latin typeface="Tahoma" pitchFamily="34" charset="0"/>
              </a:rPr>
              <a:t>Transporte</a:t>
            </a:r>
          </a:p>
          <a:p>
            <a:pPr marL="533400" indent="-533400">
              <a:buFont typeface="Wingdings" pitchFamily="2" charset="2"/>
              <a:buAutoNum type="arabicPeriod" startAt="7"/>
            </a:pPr>
            <a:r>
              <a:rPr lang="es-MX">
                <a:latin typeface="Tahoma" pitchFamily="34" charset="0"/>
              </a:rPr>
              <a:t>Ahorro</a:t>
            </a:r>
          </a:p>
          <a:p>
            <a:pPr marL="533400" indent="-533400">
              <a:buFont typeface="Wingdings" pitchFamily="2" charset="2"/>
              <a:buAutoNum type="arabicPeriod" startAt="7"/>
            </a:pPr>
            <a:r>
              <a:rPr lang="es-MX">
                <a:latin typeface="Tahoma" pitchFamily="34" charset="0"/>
              </a:rPr>
              <a:t>Emergencias</a:t>
            </a:r>
          </a:p>
        </p:txBody>
      </p:sp>
      <p:pic>
        <p:nvPicPr>
          <p:cNvPr id="80902" name="Picture 6" descr="P_FIN001"/>
          <p:cNvPicPr>
            <a:picLocks noChangeAspect="1" noChangeArrowheads="1"/>
          </p:cNvPicPr>
          <p:nvPr/>
        </p:nvPicPr>
        <p:blipFill>
          <a:blip r:embed="rId2" cstate="print"/>
          <a:srcRect/>
          <a:stretch>
            <a:fillRect/>
          </a:stretch>
        </p:blipFill>
        <p:spPr bwMode="auto">
          <a:xfrm>
            <a:off x="3132138" y="4292600"/>
            <a:ext cx="3149600" cy="2413000"/>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12" fill="hold" nodeType="clickEffect">
                                  <p:stCondLst>
                                    <p:cond delay="0"/>
                                  </p:stCondLst>
                                  <p:childTnLst>
                                    <p:set>
                                      <p:cBhvr>
                                        <p:cTn id="6" dur="1" fill="hold">
                                          <p:stCondLst>
                                            <p:cond delay="0"/>
                                          </p:stCondLst>
                                        </p:cTn>
                                        <p:tgtEl>
                                          <p:spTgt spid="80902"/>
                                        </p:tgtEl>
                                        <p:attrNameLst>
                                          <p:attrName>style.visibility</p:attrName>
                                        </p:attrNameLst>
                                      </p:cBhvr>
                                      <p:to>
                                        <p:strVal val="visible"/>
                                      </p:to>
                                    </p:set>
                                    <p:anim calcmode="lin" valueType="num">
                                      <p:cBhvr additive="base">
                                        <p:cTn id="7" dur="500" fill="hold"/>
                                        <p:tgtEl>
                                          <p:spTgt spid="80902"/>
                                        </p:tgtEl>
                                        <p:attrNameLst>
                                          <p:attrName>ppt_x</p:attrName>
                                        </p:attrNameLst>
                                      </p:cBhvr>
                                      <p:tavLst>
                                        <p:tav tm="0">
                                          <p:val>
                                            <p:strVal val="0-#ppt_w/2"/>
                                          </p:val>
                                        </p:tav>
                                        <p:tav tm="100000">
                                          <p:val>
                                            <p:strVal val="#ppt_x"/>
                                          </p:val>
                                        </p:tav>
                                      </p:tavLst>
                                    </p:anim>
                                    <p:anim calcmode="lin" valueType="num">
                                      <p:cBhvr additive="base">
                                        <p:cTn id="8" dur="500" fill="hold"/>
                                        <p:tgtEl>
                                          <p:spTgt spid="8090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80899"/>
                                        </p:tgtEl>
                                        <p:attrNameLst>
                                          <p:attrName>style.visibility</p:attrName>
                                        </p:attrNameLst>
                                      </p:cBhvr>
                                      <p:to>
                                        <p:strVal val="visible"/>
                                      </p:to>
                                    </p:set>
                                    <p:anim calcmode="lin" valueType="num">
                                      <p:cBhvr additive="base">
                                        <p:cTn id="13" dur="500" fill="hold"/>
                                        <p:tgtEl>
                                          <p:spTgt spid="80899"/>
                                        </p:tgtEl>
                                        <p:attrNameLst>
                                          <p:attrName>ppt_x</p:attrName>
                                        </p:attrNameLst>
                                      </p:cBhvr>
                                      <p:tavLst>
                                        <p:tav tm="0">
                                          <p:val>
                                            <p:strVal val="0-#ppt_w/2"/>
                                          </p:val>
                                        </p:tav>
                                        <p:tav tm="100000">
                                          <p:val>
                                            <p:strVal val="#ppt_x"/>
                                          </p:val>
                                        </p:tav>
                                      </p:tavLst>
                                    </p:anim>
                                    <p:anim calcmode="lin" valueType="num">
                                      <p:cBhvr additive="base">
                                        <p:cTn id="14" dur="500" fill="hold"/>
                                        <p:tgtEl>
                                          <p:spTgt spid="80899"/>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9" fill="hold" grpId="0" nodeType="clickEffect">
                                  <p:stCondLst>
                                    <p:cond delay="0"/>
                                  </p:stCondLst>
                                  <p:childTnLst>
                                    <p:set>
                                      <p:cBhvr>
                                        <p:cTn id="18" dur="1" fill="hold">
                                          <p:stCondLst>
                                            <p:cond delay="0"/>
                                          </p:stCondLst>
                                        </p:cTn>
                                        <p:tgtEl>
                                          <p:spTgt spid="80900">
                                            <p:txEl>
                                              <p:pRg st="0" end="0"/>
                                            </p:txEl>
                                          </p:spTgt>
                                        </p:tgtEl>
                                        <p:attrNameLst>
                                          <p:attrName>style.visibility</p:attrName>
                                        </p:attrNameLst>
                                      </p:cBhvr>
                                      <p:to>
                                        <p:strVal val="visible"/>
                                      </p:to>
                                    </p:set>
                                    <p:anim calcmode="lin" valueType="num">
                                      <p:cBhvr additive="base">
                                        <p:cTn id="19" dur="500" fill="hold"/>
                                        <p:tgtEl>
                                          <p:spTgt spid="80900">
                                            <p:txEl>
                                              <p:pRg st="0" end="0"/>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80900">
                                            <p:txEl>
                                              <p:pRg st="0" end="0"/>
                                            </p:txEl>
                                          </p:spTgt>
                                        </p:tgtEl>
                                        <p:attrNameLst>
                                          <p:attrName>ppt_y</p:attrName>
                                        </p:attrNameLst>
                                      </p:cBhvr>
                                      <p:tavLst>
                                        <p:tav tm="0">
                                          <p:val>
                                            <p:strVal val="0-#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9" fill="hold" grpId="0" nodeType="clickEffect">
                                  <p:stCondLst>
                                    <p:cond delay="0"/>
                                  </p:stCondLst>
                                  <p:childTnLst>
                                    <p:set>
                                      <p:cBhvr>
                                        <p:cTn id="24" dur="1" fill="hold">
                                          <p:stCondLst>
                                            <p:cond delay="0"/>
                                          </p:stCondLst>
                                        </p:cTn>
                                        <p:tgtEl>
                                          <p:spTgt spid="80900">
                                            <p:txEl>
                                              <p:pRg st="1" end="1"/>
                                            </p:txEl>
                                          </p:spTgt>
                                        </p:tgtEl>
                                        <p:attrNameLst>
                                          <p:attrName>style.visibility</p:attrName>
                                        </p:attrNameLst>
                                      </p:cBhvr>
                                      <p:to>
                                        <p:strVal val="visible"/>
                                      </p:to>
                                    </p:set>
                                    <p:anim calcmode="lin" valueType="num">
                                      <p:cBhvr additive="base">
                                        <p:cTn id="25" dur="500" fill="hold"/>
                                        <p:tgtEl>
                                          <p:spTgt spid="80900">
                                            <p:txEl>
                                              <p:pRg st="1" end="1"/>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80900">
                                            <p:txEl>
                                              <p:pRg st="1" end="1"/>
                                            </p:txEl>
                                          </p:spTgt>
                                        </p:tgtEl>
                                        <p:attrNameLst>
                                          <p:attrName>ppt_y</p:attrName>
                                        </p:attrNameLst>
                                      </p:cBhvr>
                                      <p:tavLst>
                                        <p:tav tm="0">
                                          <p:val>
                                            <p:strVal val="0-#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9" fill="hold" grpId="0" nodeType="clickEffect">
                                  <p:stCondLst>
                                    <p:cond delay="0"/>
                                  </p:stCondLst>
                                  <p:childTnLst>
                                    <p:set>
                                      <p:cBhvr>
                                        <p:cTn id="30" dur="1" fill="hold">
                                          <p:stCondLst>
                                            <p:cond delay="0"/>
                                          </p:stCondLst>
                                        </p:cTn>
                                        <p:tgtEl>
                                          <p:spTgt spid="80900">
                                            <p:txEl>
                                              <p:pRg st="2" end="2"/>
                                            </p:txEl>
                                          </p:spTgt>
                                        </p:tgtEl>
                                        <p:attrNameLst>
                                          <p:attrName>style.visibility</p:attrName>
                                        </p:attrNameLst>
                                      </p:cBhvr>
                                      <p:to>
                                        <p:strVal val="visible"/>
                                      </p:to>
                                    </p:set>
                                    <p:anim calcmode="lin" valueType="num">
                                      <p:cBhvr additive="base">
                                        <p:cTn id="31" dur="500" fill="hold"/>
                                        <p:tgtEl>
                                          <p:spTgt spid="80900">
                                            <p:txEl>
                                              <p:pRg st="2" end="2"/>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80900">
                                            <p:txEl>
                                              <p:pRg st="2" end="2"/>
                                            </p:txEl>
                                          </p:spTgt>
                                        </p:tgtEl>
                                        <p:attrNameLst>
                                          <p:attrName>ppt_y</p:attrName>
                                        </p:attrNameLst>
                                      </p:cBhvr>
                                      <p:tavLst>
                                        <p:tav tm="0">
                                          <p:val>
                                            <p:strVal val="0-#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9" fill="hold" grpId="0" nodeType="clickEffect">
                                  <p:stCondLst>
                                    <p:cond delay="0"/>
                                  </p:stCondLst>
                                  <p:childTnLst>
                                    <p:set>
                                      <p:cBhvr>
                                        <p:cTn id="36" dur="1" fill="hold">
                                          <p:stCondLst>
                                            <p:cond delay="0"/>
                                          </p:stCondLst>
                                        </p:cTn>
                                        <p:tgtEl>
                                          <p:spTgt spid="80900">
                                            <p:txEl>
                                              <p:pRg st="3" end="3"/>
                                            </p:txEl>
                                          </p:spTgt>
                                        </p:tgtEl>
                                        <p:attrNameLst>
                                          <p:attrName>style.visibility</p:attrName>
                                        </p:attrNameLst>
                                      </p:cBhvr>
                                      <p:to>
                                        <p:strVal val="visible"/>
                                      </p:to>
                                    </p:set>
                                    <p:anim calcmode="lin" valueType="num">
                                      <p:cBhvr additive="base">
                                        <p:cTn id="37" dur="500" fill="hold"/>
                                        <p:tgtEl>
                                          <p:spTgt spid="80900">
                                            <p:txEl>
                                              <p:pRg st="3" end="3"/>
                                            </p:txEl>
                                          </p:spTgt>
                                        </p:tgtEl>
                                        <p:attrNameLst>
                                          <p:attrName>ppt_x</p:attrName>
                                        </p:attrNameLst>
                                      </p:cBhvr>
                                      <p:tavLst>
                                        <p:tav tm="0">
                                          <p:val>
                                            <p:strVal val="0-#ppt_w/2"/>
                                          </p:val>
                                        </p:tav>
                                        <p:tav tm="100000">
                                          <p:val>
                                            <p:strVal val="#ppt_x"/>
                                          </p:val>
                                        </p:tav>
                                      </p:tavLst>
                                    </p:anim>
                                    <p:anim calcmode="lin" valueType="num">
                                      <p:cBhvr additive="base">
                                        <p:cTn id="38" dur="500" fill="hold"/>
                                        <p:tgtEl>
                                          <p:spTgt spid="80900">
                                            <p:txEl>
                                              <p:pRg st="3" end="3"/>
                                            </p:txEl>
                                          </p:spTgt>
                                        </p:tgtEl>
                                        <p:attrNameLst>
                                          <p:attrName>ppt_y</p:attrName>
                                        </p:attrNameLst>
                                      </p:cBhvr>
                                      <p:tavLst>
                                        <p:tav tm="0">
                                          <p:val>
                                            <p:strVal val="0-#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9" fill="hold" grpId="0" nodeType="clickEffect">
                                  <p:stCondLst>
                                    <p:cond delay="0"/>
                                  </p:stCondLst>
                                  <p:childTnLst>
                                    <p:set>
                                      <p:cBhvr>
                                        <p:cTn id="42" dur="1" fill="hold">
                                          <p:stCondLst>
                                            <p:cond delay="0"/>
                                          </p:stCondLst>
                                        </p:cTn>
                                        <p:tgtEl>
                                          <p:spTgt spid="80900">
                                            <p:txEl>
                                              <p:pRg st="4" end="4"/>
                                            </p:txEl>
                                          </p:spTgt>
                                        </p:tgtEl>
                                        <p:attrNameLst>
                                          <p:attrName>style.visibility</p:attrName>
                                        </p:attrNameLst>
                                      </p:cBhvr>
                                      <p:to>
                                        <p:strVal val="visible"/>
                                      </p:to>
                                    </p:set>
                                    <p:anim calcmode="lin" valueType="num">
                                      <p:cBhvr additive="base">
                                        <p:cTn id="43" dur="500" fill="hold"/>
                                        <p:tgtEl>
                                          <p:spTgt spid="80900">
                                            <p:txEl>
                                              <p:pRg st="4" end="4"/>
                                            </p:txEl>
                                          </p:spTgt>
                                        </p:tgtEl>
                                        <p:attrNameLst>
                                          <p:attrName>ppt_x</p:attrName>
                                        </p:attrNameLst>
                                      </p:cBhvr>
                                      <p:tavLst>
                                        <p:tav tm="0">
                                          <p:val>
                                            <p:strVal val="0-#ppt_w/2"/>
                                          </p:val>
                                        </p:tav>
                                        <p:tav tm="100000">
                                          <p:val>
                                            <p:strVal val="#ppt_x"/>
                                          </p:val>
                                        </p:tav>
                                      </p:tavLst>
                                    </p:anim>
                                    <p:anim calcmode="lin" valueType="num">
                                      <p:cBhvr additive="base">
                                        <p:cTn id="44" dur="500" fill="hold"/>
                                        <p:tgtEl>
                                          <p:spTgt spid="80900">
                                            <p:txEl>
                                              <p:pRg st="4" end="4"/>
                                            </p:txEl>
                                          </p:spTgt>
                                        </p:tgtEl>
                                        <p:attrNameLst>
                                          <p:attrName>ppt_y</p:attrName>
                                        </p:attrNameLst>
                                      </p:cBhvr>
                                      <p:tavLst>
                                        <p:tav tm="0">
                                          <p:val>
                                            <p:strVal val="0-#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9" fill="hold" grpId="0" nodeType="clickEffect">
                                  <p:stCondLst>
                                    <p:cond delay="0"/>
                                  </p:stCondLst>
                                  <p:childTnLst>
                                    <p:set>
                                      <p:cBhvr>
                                        <p:cTn id="48" dur="1" fill="hold">
                                          <p:stCondLst>
                                            <p:cond delay="0"/>
                                          </p:stCondLst>
                                        </p:cTn>
                                        <p:tgtEl>
                                          <p:spTgt spid="80900">
                                            <p:txEl>
                                              <p:pRg st="5" end="5"/>
                                            </p:txEl>
                                          </p:spTgt>
                                        </p:tgtEl>
                                        <p:attrNameLst>
                                          <p:attrName>style.visibility</p:attrName>
                                        </p:attrNameLst>
                                      </p:cBhvr>
                                      <p:to>
                                        <p:strVal val="visible"/>
                                      </p:to>
                                    </p:set>
                                    <p:anim calcmode="lin" valueType="num">
                                      <p:cBhvr additive="base">
                                        <p:cTn id="49" dur="500" fill="hold"/>
                                        <p:tgtEl>
                                          <p:spTgt spid="80900">
                                            <p:txEl>
                                              <p:pRg st="5" end="5"/>
                                            </p:txEl>
                                          </p:spTgt>
                                        </p:tgtEl>
                                        <p:attrNameLst>
                                          <p:attrName>ppt_x</p:attrName>
                                        </p:attrNameLst>
                                      </p:cBhvr>
                                      <p:tavLst>
                                        <p:tav tm="0">
                                          <p:val>
                                            <p:strVal val="0-#ppt_w/2"/>
                                          </p:val>
                                        </p:tav>
                                        <p:tav tm="100000">
                                          <p:val>
                                            <p:strVal val="#ppt_x"/>
                                          </p:val>
                                        </p:tav>
                                      </p:tavLst>
                                    </p:anim>
                                    <p:anim calcmode="lin" valueType="num">
                                      <p:cBhvr additive="base">
                                        <p:cTn id="50" dur="500" fill="hold"/>
                                        <p:tgtEl>
                                          <p:spTgt spid="80900">
                                            <p:txEl>
                                              <p:pRg st="5" end="5"/>
                                            </p:txEl>
                                          </p:spTgt>
                                        </p:tgtEl>
                                        <p:attrNameLst>
                                          <p:attrName>ppt_y</p:attrName>
                                        </p:attrNameLst>
                                      </p:cBhvr>
                                      <p:tavLst>
                                        <p:tav tm="0">
                                          <p:val>
                                            <p:strVal val="0-#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9" fill="hold" grpId="0" nodeType="clickEffect">
                                  <p:stCondLst>
                                    <p:cond delay="0"/>
                                  </p:stCondLst>
                                  <p:childTnLst>
                                    <p:set>
                                      <p:cBhvr>
                                        <p:cTn id="54" dur="1" fill="hold">
                                          <p:stCondLst>
                                            <p:cond delay="0"/>
                                          </p:stCondLst>
                                        </p:cTn>
                                        <p:tgtEl>
                                          <p:spTgt spid="80900">
                                            <p:txEl>
                                              <p:pRg st="6" end="6"/>
                                            </p:txEl>
                                          </p:spTgt>
                                        </p:tgtEl>
                                        <p:attrNameLst>
                                          <p:attrName>style.visibility</p:attrName>
                                        </p:attrNameLst>
                                      </p:cBhvr>
                                      <p:to>
                                        <p:strVal val="visible"/>
                                      </p:to>
                                    </p:set>
                                    <p:anim calcmode="lin" valueType="num">
                                      <p:cBhvr additive="base">
                                        <p:cTn id="55" dur="500" fill="hold"/>
                                        <p:tgtEl>
                                          <p:spTgt spid="80900">
                                            <p:txEl>
                                              <p:pRg st="6" end="6"/>
                                            </p:txEl>
                                          </p:spTgt>
                                        </p:tgtEl>
                                        <p:attrNameLst>
                                          <p:attrName>ppt_x</p:attrName>
                                        </p:attrNameLst>
                                      </p:cBhvr>
                                      <p:tavLst>
                                        <p:tav tm="0">
                                          <p:val>
                                            <p:strVal val="0-#ppt_w/2"/>
                                          </p:val>
                                        </p:tav>
                                        <p:tav tm="100000">
                                          <p:val>
                                            <p:strVal val="#ppt_x"/>
                                          </p:val>
                                        </p:tav>
                                      </p:tavLst>
                                    </p:anim>
                                    <p:anim calcmode="lin" valueType="num">
                                      <p:cBhvr additive="base">
                                        <p:cTn id="56" dur="500" fill="hold"/>
                                        <p:tgtEl>
                                          <p:spTgt spid="80900">
                                            <p:txEl>
                                              <p:pRg st="6" end="6"/>
                                            </p:txEl>
                                          </p:spTgt>
                                        </p:tgtEl>
                                        <p:attrNameLst>
                                          <p:attrName>ppt_y</p:attrName>
                                        </p:attrNameLst>
                                      </p:cBhvr>
                                      <p:tavLst>
                                        <p:tav tm="0">
                                          <p:val>
                                            <p:strVal val="0-#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8" fill="hold" grpId="0" nodeType="clickEffect">
                                  <p:stCondLst>
                                    <p:cond delay="0"/>
                                  </p:stCondLst>
                                  <p:childTnLst>
                                    <p:set>
                                      <p:cBhvr>
                                        <p:cTn id="60" dur="1" fill="hold">
                                          <p:stCondLst>
                                            <p:cond delay="0"/>
                                          </p:stCondLst>
                                        </p:cTn>
                                        <p:tgtEl>
                                          <p:spTgt spid="80901">
                                            <p:txEl>
                                              <p:pRg st="0" end="0"/>
                                            </p:txEl>
                                          </p:spTgt>
                                        </p:tgtEl>
                                        <p:attrNameLst>
                                          <p:attrName>style.visibility</p:attrName>
                                        </p:attrNameLst>
                                      </p:cBhvr>
                                      <p:to>
                                        <p:strVal val="visible"/>
                                      </p:to>
                                    </p:set>
                                    <p:anim calcmode="lin" valueType="num">
                                      <p:cBhvr additive="base">
                                        <p:cTn id="61" dur="500" fill="hold"/>
                                        <p:tgtEl>
                                          <p:spTgt spid="80901">
                                            <p:txEl>
                                              <p:pRg st="0" end="0"/>
                                            </p:txEl>
                                          </p:spTgt>
                                        </p:tgtEl>
                                        <p:attrNameLst>
                                          <p:attrName>ppt_x</p:attrName>
                                        </p:attrNameLst>
                                      </p:cBhvr>
                                      <p:tavLst>
                                        <p:tav tm="0">
                                          <p:val>
                                            <p:strVal val="0-#ppt_w/2"/>
                                          </p:val>
                                        </p:tav>
                                        <p:tav tm="100000">
                                          <p:val>
                                            <p:strVal val="#ppt_x"/>
                                          </p:val>
                                        </p:tav>
                                      </p:tavLst>
                                    </p:anim>
                                    <p:anim calcmode="lin" valueType="num">
                                      <p:cBhvr additive="base">
                                        <p:cTn id="62" dur="500" fill="hold"/>
                                        <p:tgtEl>
                                          <p:spTgt spid="80901">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8" fill="hold" grpId="0" nodeType="clickEffect">
                                  <p:stCondLst>
                                    <p:cond delay="0"/>
                                  </p:stCondLst>
                                  <p:childTnLst>
                                    <p:set>
                                      <p:cBhvr>
                                        <p:cTn id="66" dur="1" fill="hold">
                                          <p:stCondLst>
                                            <p:cond delay="0"/>
                                          </p:stCondLst>
                                        </p:cTn>
                                        <p:tgtEl>
                                          <p:spTgt spid="80901">
                                            <p:txEl>
                                              <p:pRg st="1" end="1"/>
                                            </p:txEl>
                                          </p:spTgt>
                                        </p:tgtEl>
                                        <p:attrNameLst>
                                          <p:attrName>style.visibility</p:attrName>
                                        </p:attrNameLst>
                                      </p:cBhvr>
                                      <p:to>
                                        <p:strVal val="visible"/>
                                      </p:to>
                                    </p:set>
                                    <p:anim calcmode="lin" valueType="num">
                                      <p:cBhvr additive="base">
                                        <p:cTn id="67" dur="500" fill="hold"/>
                                        <p:tgtEl>
                                          <p:spTgt spid="80901">
                                            <p:txEl>
                                              <p:pRg st="1" end="1"/>
                                            </p:txEl>
                                          </p:spTgt>
                                        </p:tgtEl>
                                        <p:attrNameLst>
                                          <p:attrName>ppt_x</p:attrName>
                                        </p:attrNameLst>
                                      </p:cBhvr>
                                      <p:tavLst>
                                        <p:tav tm="0">
                                          <p:val>
                                            <p:strVal val="0-#ppt_w/2"/>
                                          </p:val>
                                        </p:tav>
                                        <p:tav tm="100000">
                                          <p:val>
                                            <p:strVal val="#ppt_x"/>
                                          </p:val>
                                        </p:tav>
                                      </p:tavLst>
                                    </p:anim>
                                    <p:anim calcmode="lin" valueType="num">
                                      <p:cBhvr additive="base">
                                        <p:cTn id="68" dur="500" fill="hold"/>
                                        <p:tgtEl>
                                          <p:spTgt spid="80901">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69" fill="hold">
                      <p:stCondLst>
                        <p:cond delay="indefinite"/>
                      </p:stCondLst>
                      <p:childTnLst>
                        <p:par>
                          <p:cTn id="70" fill="hold">
                            <p:stCondLst>
                              <p:cond delay="0"/>
                            </p:stCondLst>
                            <p:childTnLst>
                              <p:par>
                                <p:cTn id="71" presetID="2" presetClass="entr" presetSubtype="8" fill="hold" grpId="0" nodeType="clickEffect">
                                  <p:stCondLst>
                                    <p:cond delay="0"/>
                                  </p:stCondLst>
                                  <p:childTnLst>
                                    <p:set>
                                      <p:cBhvr>
                                        <p:cTn id="72" dur="1" fill="hold">
                                          <p:stCondLst>
                                            <p:cond delay="0"/>
                                          </p:stCondLst>
                                        </p:cTn>
                                        <p:tgtEl>
                                          <p:spTgt spid="80901">
                                            <p:txEl>
                                              <p:pRg st="2" end="2"/>
                                            </p:txEl>
                                          </p:spTgt>
                                        </p:tgtEl>
                                        <p:attrNameLst>
                                          <p:attrName>style.visibility</p:attrName>
                                        </p:attrNameLst>
                                      </p:cBhvr>
                                      <p:to>
                                        <p:strVal val="visible"/>
                                      </p:to>
                                    </p:set>
                                    <p:anim calcmode="lin" valueType="num">
                                      <p:cBhvr additive="base">
                                        <p:cTn id="73" dur="500" fill="hold"/>
                                        <p:tgtEl>
                                          <p:spTgt spid="80901">
                                            <p:txEl>
                                              <p:pRg st="2" end="2"/>
                                            </p:txEl>
                                          </p:spTgt>
                                        </p:tgtEl>
                                        <p:attrNameLst>
                                          <p:attrName>ppt_x</p:attrName>
                                        </p:attrNameLst>
                                      </p:cBhvr>
                                      <p:tavLst>
                                        <p:tav tm="0">
                                          <p:val>
                                            <p:strVal val="0-#ppt_w/2"/>
                                          </p:val>
                                        </p:tav>
                                        <p:tav tm="100000">
                                          <p:val>
                                            <p:strVal val="#ppt_x"/>
                                          </p:val>
                                        </p:tav>
                                      </p:tavLst>
                                    </p:anim>
                                    <p:anim calcmode="lin" valueType="num">
                                      <p:cBhvr additive="base">
                                        <p:cTn id="74" dur="500" fill="hold"/>
                                        <p:tgtEl>
                                          <p:spTgt spid="80901">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75" fill="hold">
                      <p:stCondLst>
                        <p:cond delay="indefinite"/>
                      </p:stCondLst>
                      <p:childTnLst>
                        <p:par>
                          <p:cTn id="76" fill="hold">
                            <p:stCondLst>
                              <p:cond delay="0"/>
                            </p:stCondLst>
                            <p:childTnLst>
                              <p:par>
                                <p:cTn id="77" presetID="2" presetClass="entr" presetSubtype="8" fill="hold" grpId="0" nodeType="clickEffect">
                                  <p:stCondLst>
                                    <p:cond delay="0"/>
                                  </p:stCondLst>
                                  <p:childTnLst>
                                    <p:set>
                                      <p:cBhvr>
                                        <p:cTn id="78" dur="1" fill="hold">
                                          <p:stCondLst>
                                            <p:cond delay="0"/>
                                          </p:stCondLst>
                                        </p:cTn>
                                        <p:tgtEl>
                                          <p:spTgt spid="80901">
                                            <p:txEl>
                                              <p:pRg st="3" end="3"/>
                                            </p:txEl>
                                          </p:spTgt>
                                        </p:tgtEl>
                                        <p:attrNameLst>
                                          <p:attrName>style.visibility</p:attrName>
                                        </p:attrNameLst>
                                      </p:cBhvr>
                                      <p:to>
                                        <p:strVal val="visible"/>
                                      </p:to>
                                    </p:set>
                                    <p:anim calcmode="lin" valueType="num">
                                      <p:cBhvr additive="base">
                                        <p:cTn id="79" dur="500" fill="hold"/>
                                        <p:tgtEl>
                                          <p:spTgt spid="80901">
                                            <p:txEl>
                                              <p:pRg st="3" end="3"/>
                                            </p:txEl>
                                          </p:spTgt>
                                        </p:tgtEl>
                                        <p:attrNameLst>
                                          <p:attrName>ppt_x</p:attrName>
                                        </p:attrNameLst>
                                      </p:cBhvr>
                                      <p:tavLst>
                                        <p:tav tm="0">
                                          <p:val>
                                            <p:strVal val="0-#ppt_w/2"/>
                                          </p:val>
                                        </p:tav>
                                        <p:tav tm="100000">
                                          <p:val>
                                            <p:strVal val="#ppt_x"/>
                                          </p:val>
                                        </p:tav>
                                      </p:tavLst>
                                    </p:anim>
                                    <p:anim calcmode="lin" valueType="num">
                                      <p:cBhvr additive="base">
                                        <p:cTn id="80" dur="500" fill="hold"/>
                                        <p:tgtEl>
                                          <p:spTgt spid="80901">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81" fill="hold">
                      <p:stCondLst>
                        <p:cond delay="indefinite"/>
                      </p:stCondLst>
                      <p:childTnLst>
                        <p:par>
                          <p:cTn id="82" fill="hold">
                            <p:stCondLst>
                              <p:cond delay="0"/>
                            </p:stCondLst>
                            <p:childTnLst>
                              <p:par>
                                <p:cTn id="83" presetID="2" presetClass="entr" presetSubtype="8" fill="hold" grpId="0" nodeType="clickEffect">
                                  <p:stCondLst>
                                    <p:cond delay="0"/>
                                  </p:stCondLst>
                                  <p:childTnLst>
                                    <p:set>
                                      <p:cBhvr>
                                        <p:cTn id="84" dur="1" fill="hold">
                                          <p:stCondLst>
                                            <p:cond delay="0"/>
                                          </p:stCondLst>
                                        </p:cTn>
                                        <p:tgtEl>
                                          <p:spTgt spid="80901">
                                            <p:txEl>
                                              <p:pRg st="4" end="4"/>
                                            </p:txEl>
                                          </p:spTgt>
                                        </p:tgtEl>
                                        <p:attrNameLst>
                                          <p:attrName>style.visibility</p:attrName>
                                        </p:attrNameLst>
                                      </p:cBhvr>
                                      <p:to>
                                        <p:strVal val="visible"/>
                                      </p:to>
                                    </p:set>
                                    <p:anim calcmode="lin" valueType="num">
                                      <p:cBhvr additive="base">
                                        <p:cTn id="85" dur="500" fill="hold"/>
                                        <p:tgtEl>
                                          <p:spTgt spid="80901">
                                            <p:txEl>
                                              <p:pRg st="4" end="4"/>
                                            </p:txEl>
                                          </p:spTgt>
                                        </p:tgtEl>
                                        <p:attrNameLst>
                                          <p:attrName>ppt_x</p:attrName>
                                        </p:attrNameLst>
                                      </p:cBhvr>
                                      <p:tavLst>
                                        <p:tav tm="0">
                                          <p:val>
                                            <p:strVal val="0-#ppt_w/2"/>
                                          </p:val>
                                        </p:tav>
                                        <p:tav tm="100000">
                                          <p:val>
                                            <p:strVal val="#ppt_x"/>
                                          </p:val>
                                        </p:tav>
                                      </p:tavLst>
                                    </p:anim>
                                    <p:anim calcmode="lin" valueType="num">
                                      <p:cBhvr additive="base">
                                        <p:cTn id="86" dur="500" fill="hold"/>
                                        <p:tgtEl>
                                          <p:spTgt spid="80901">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87" fill="hold">
                      <p:stCondLst>
                        <p:cond delay="indefinite"/>
                      </p:stCondLst>
                      <p:childTnLst>
                        <p:par>
                          <p:cTn id="88" fill="hold">
                            <p:stCondLst>
                              <p:cond delay="0"/>
                            </p:stCondLst>
                            <p:childTnLst>
                              <p:par>
                                <p:cTn id="89" presetID="2" presetClass="entr" presetSubtype="8" fill="hold" grpId="0" nodeType="clickEffect">
                                  <p:stCondLst>
                                    <p:cond delay="0"/>
                                  </p:stCondLst>
                                  <p:childTnLst>
                                    <p:set>
                                      <p:cBhvr>
                                        <p:cTn id="90" dur="1" fill="hold">
                                          <p:stCondLst>
                                            <p:cond delay="0"/>
                                          </p:stCondLst>
                                        </p:cTn>
                                        <p:tgtEl>
                                          <p:spTgt spid="80901">
                                            <p:txEl>
                                              <p:pRg st="5" end="5"/>
                                            </p:txEl>
                                          </p:spTgt>
                                        </p:tgtEl>
                                        <p:attrNameLst>
                                          <p:attrName>style.visibility</p:attrName>
                                        </p:attrNameLst>
                                      </p:cBhvr>
                                      <p:to>
                                        <p:strVal val="visible"/>
                                      </p:to>
                                    </p:set>
                                    <p:anim calcmode="lin" valueType="num">
                                      <p:cBhvr additive="base">
                                        <p:cTn id="91" dur="500" fill="hold"/>
                                        <p:tgtEl>
                                          <p:spTgt spid="80901">
                                            <p:txEl>
                                              <p:pRg st="5" end="5"/>
                                            </p:txEl>
                                          </p:spTgt>
                                        </p:tgtEl>
                                        <p:attrNameLst>
                                          <p:attrName>ppt_x</p:attrName>
                                        </p:attrNameLst>
                                      </p:cBhvr>
                                      <p:tavLst>
                                        <p:tav tm="0">
                                          <p:val>
                                            <p:strVal val="0-#ppt_w/2"/>
                                          </p:val>
                                        </p:tav>
                                        <p:tav tm="100000">
                                          <p:val>
                                            <p:strVal val="#ppt_x"/>
                                          </p:val>
                                        </p:tav>
                                      </p:tavLst>
                                    </p:anim>
                                    <p:anim calcmode="lin" valueType="num">
                                      <p:cBhvr additive="base">
                                        <p:cTn id="92" dur="500" fill="hold"/>
                                        <p:tgtEl>
                                          <p:spTgt spid="80901">
                                            <p:txEl>
                                              <p:pRg st="5" end="5"/>
                                            </p:txEl>
                                          </p:spTgt>
                                        </p:tgtEl>
                                        <p:attrNameLst>
                                          <p:attrName>ppt_y</p:attrName>
                                        </p:attrNameLst>
                                      </p:cBhvr>
                                      <p:tavLst>
                                        <p:tav tm="0">
                                          <p:val>
                                            <p:strVal val="#ppt_y"/>
                                          </p:val>
                                        </p:tav>
                                        <p:tav tm="100000">
                                          <p:val>
                                            <p:strVal val="#ppt_y"/>
                                          </p:val>
                                        </p:tav>
                                      </p:tavLst>
                                    </p:anim>
                                  </p:childTnLst>
                                </p:cTn>
                              </p:par>
                            </p:childTnLst>
                          </p:cTn>
                        </p:par>
                      </p:childTnLst>
                    </p:cTn>
                  </p:par>
                  <p:par>
                    <p:cTn id="93" fill="hold">
                      <p:stCondLst>
                        <p:cond delay="indefinite"/>
                      </p:stCondLst>
                      <p:childTnLst>
                        <p:par>
                          <p:cTn id="94" fill="hold">
                            <p:stCondLst>
                              <p:cond delay="0"/>
                            </p:stCondLst>
                            <p:childTnLst>
                              <p:par>
                                <p:cTn id="95" presetID="2" presetClass="entr" presetSubtype="8" fill="hold" grpId="0" nodeType="clickEffect">
                                  <p:stCondLst>
                                    <p:cond delay="0"/>
                                  </p:stCondLst>
                                  <p:childTnLst>
                                    <p:set>
                                      <p:cBhvr>
                                        <p:cTn id="96" dur="1" fill="hold">
                                          <p:stCondLst>
                                            <p:cond delay="0"/>
                                          </p:stCondLst>
                                        </p:cTn>
                                        <p:tgtEl>
                                          <p:spTgt spid="80901">
                                            <p:txEl>
                                              <p:pRg st="6" end="6"/>
                                            </p:txEl>
                                          </p:spTgt>
                                        </p:tgtEl>
                                        <p:attrNameLst>
                                          <p:attrName>style.visibility</p:attrName>
                                        </p:attrNameLst>
                                      </p:cBhvr>
                                      <p:to>
                                        <p:strVal val="visible"/>
                                      </p:to>
                                    </p:set>
                                    <p:anim calcmode="lin" valueType="num">
                                      <p:cBhvr additive="base">
                                        <p:cTn id="97" dur="500" fill="hold"/>
                                        <p:tgtEl>
                                          <p:spTgt spid="80901">
                                            <p:txEl>
                                              <p:pRg st="6" end="6"/>
                                            </p:txEl>
                                          </p:spTgt>
                                        </p:tgtEl>
                                        <p:attrNameLst>
                                          <p:attrName>ppt_x</p:attrName>
                                        </p:attrNameLst>
                                      </p:cBhvr>
                                      <p:tavLst>
                                        <p:tav tm="0">
                                          <p:val>
                                            <p:strVal val="0-#ppt_w/2"/>
                                          </p:val>
                                        </p:tav>
                                        <p:tav tm="100000">
                                          <p:val>
                                            <p:strVal val="#ppt_x"/>
                                          </p:val>
                                        </p:tav>
                                      </p:tavLst>
                                    </p:anim>
                                    <p:anim calcmode="lin" valueType="num">
                                      <p:cBhvr additive="base">
                                        <p:cTn id="98" dur="500" fill="hold"/>
                                        <p:tgtEl>
                                          <p:spTgt spid="80901">
                                            <p:txEl>
                                              <p:pRg st="6" end="6"/>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0899" grpId="0" animBg="1" autoUpdateAnimBg="0"/>
      <p:bldP spid="80900" grpId="0" build="p" autoUpdateAnimBg="0"/>
      <p:bldP spid="80901" grpId="0" build="p" autoUpdateAnimBg="0"/>
    </p:bldLst>
  </p:timing>
</p:sld>
</file>

<file path=ppt/slides/slide1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1922" name="Rectangle 2"/>
          <p:cNvSpPr>
            <a:spLocks noChangeArrowheads="1"/>
          </p:cNvSpPr>
          <p:nvPr/>
        </p:nvSpPr>
        <p:spPr bwMode="auto">
          <a:xfrm>
            <a:off x="0" y="-26988"/>
            <a:ext cx="9144000" cy="6858001"/>
          </a:xfrm>
          <a:prstGeom prst="rect">
            <a:avLst/>
          </a:prstGeom>
          <a:gradFill rotWithShape="0">
            <a:gsLst>
              <a:gs pos="0">
                <a:schemeClr val="accent1"/>
              </a:gs>
              <a:gs pos="100000">
                <a:schemeClr val="bg1"/>
              </a:gs>
            </a:gsLst>
            <a:lin ang="5400000" scaled="1"/>
          </a:gradFill>
          <a:ln w="9525">
            <a:solidFill>
              <a:schemeClr val="tx1"/>
            </a:solidFill>
            <a:miter lim="800000"/>
            <a:headEnd/>
            <a:tailEnd/>
          </a:ln>
          <a:effectLst/>
        </p:spPr>
        <p:txBody>
          <a:bodyPr wrap="none" anchor="ctr"/>
          <a:lstStyle/>
          <a:p>
            <a:endParaRPr lang="en-US"/>
          </a:p>
        </p:txBody>
      </p:sp>
      <p:sp>
        <p:nvSpPr>
          <p:cNvPr id="81923" name="Rectangle 3"/>
          <p:cNvSpPr>
            <a:spLocks noGrp="1" noChangeArrowheads="1"/>
          </p:cNvSpPr>
          <p:nvPr>
            <p:ph type="body" idx="1"/>
          </p:nvPr>
        </p:nvSpPr>
        <p:spPr>
          <a:xfrm>
            <a:off x="533400" y="3657600"/>
            <a:ext cx="2895600" cy="2971800"/>
          </a:xfrm>
        </p:spPr>
        <p:txBody>
          <a:bodyPr/>
          <a:lstStyle/>
          <a:p>
            <a:r>
              <a:rPr lang="es-MX" sz="3600" b="1">
                <a:solidFill>
                  <a:srgbClr val="006600"/>
                </a:solidFill>
                <a:latin typeface="Tahoma" pitchFamily="34" charset="0"/>
              </a:rPr>
              <a:t>!Cuidado! con las tarjetas de crédito</a:t>
            </a:r>
          </a:p>
        </p:txBody>
      </p:sp>
      <p:sp>
        <p:nvSpPr>
          <p:cNvPr id="81924" name="WordArt 4"/>
          <p:cNvSpPr>
            <a:spLocks noChangeArrowheads="1" noChangeShapeType="1" noTextEdit="1"/>
          </p:cNvSpPr>
          <p:nvPr/>
        </p:nvSpPr>
        <p:spPr bwMode="auto">
          <a:xfrm>
            <a:off x="4140200" y="2420938"/>
            <a:ext cx="1079500" cy="1295400"/>
          </a:xfrm>
          <a:prstGeom prst="rect">
            <a:avLst/>
          </a:prstGeom>
        </p:spPr>
        <p:txBody>
          <a:bodyPr wrap="none" fromWordArt="1">
            <a:prstTxWarp prst="textPlain">
              <a:avLst>
                <a:gd name="adj" fmla="val 50000"/>
              </a:avLst>
            </a:prstTxWarp>
          </a:bodyPr>
          <a:lstStyle/>
          <a:p>
            <a:pPr algn="ctr"/>
            <a:r>
              <a:rPr lang="en-US" sz="4400" kern="10" spc="-440">
                <a:ln w="12700">
                  <a:solidFill>
                    <a:srgbClr val="000099"/>
                  </a:solidFill>
                  <a:round/>
                  <a:headEnd/>
                  <a:tailEnd/>
                </a:ln>
                <a:solidFill>
                  <a:srgbClr val="009900"/>
                </a:solidFill>
                <a:effectLst>
                  <a:outerShdw sy="50000" kx="-2453608" rotWithShape="0">
                    <a:srgbClr val="000099"/>
                  </a:outerShdw>
                </a:effectLst>
                <a:latin typeface="Impact"/>
              </a:rPr>
              <a:t>4</a:t>
            </a:r>
          </a:p>
        </p:txBody>
      </p:sp>
      <p:sp>
        <p:nvSpPr>
          <p:cNvPr id="81925" name="Rectangle 5"/>
          <p:cNvSpPr>
            <a:spLocks noGrp="1" noChangeArrowheads="1"/>
          </p:cNvSpPr>
          <p:nvPr>
            <p:ph type="title"/>
          </p:nvPr>
        </p:nvSpPr>
        <p:spPr>
          <a:xfrm>
            <a:off x="1219200" y="533400"/>
            <a:ext cx="7378700" cy="1143000"/>
          </a:xfrm>
          <a:solidFill>
            <a:srgbClr val="009900"/>
          </a:solidFill>
          <a:ln/>
          <a:scene3d>
            <a:camera prst="legacyPerspectiveBottomLeft"/>
            <a:lightRig rig="legacyFlat3" dir="t"/>
          </a:scene3d>
          <a:sp3d extrusionH="121893000" prstMaterial="legacyMatte">
            <a:bevelT w="13500" h="13500" prst="angle"/>
            <a:bevelB w="13500" h="13500" prst="angle"/>
            <a:extrusionClr>
              <a:srgbClr val="009900"/>
            </a:extrusionClr>
          </a:sp3d>
        </p:spPr>
        <p:txBody>
          <a:bodyPr>
            <a:flatTx/>
          </a:bodyPr>
          <a:lstStyle/>
          <a:p>
            <a:r>
              <a:rPr lang="es-ES_tradnl" sz="4800" b="1">
                <a:solidFill>
                  <a:schemeClr val="bg1"/>
                </a:solidFill>
                <a:latin typeface="Tempus Sans ITC" pitchFamily="82" charset="0"/>
              </a:rPr>
              <a:t>SECRETOS FINANCIEROS</a:t>
            </a:r>
            <a:endParaRPr lang="es-ES_tradnl" sz="4800" b="1">
              <a:solidFill>
                <a:schemeClr val="bg1"/>
              </a:solidFill>
            </a:endParaRPr>
          </a:p>
        </p:txBody>
      </p:sp>
      <p:grpSp>
        <p:nvGrpSpPr>
          <p:cNvPr id="81926" name="Group 6"/>
          <p:cNvGrpSpPr>
            <a:grpSpLocks/>
          </p:cNvGrpSpPr>
          <p:nvPr/>
        </p:nvGrpSpPr>
        <p:grpSpPr bwMode="auto">
          <a:xfrm>
            <a:off x="3924300" y="4221163"/>
            <a:ext cx="2514600" cy="2362200"/>
            <a:chOff x="-1776" y="2832"/>
            <a:chExt cx="1584" cy="1488"/>
          </a:xfrm>
        </p:grpSpPr>
        <p:sp>
          <p:nvSpPr>
            <p:cNvPr id="81927" name="Rectangle 7"/>
            <p:cNvSpPr>
              <a:spLocks noChangeArrowheads="1"/>
            </p:cNvSpPr>
            <p:nvPr/>
          </p:nvSpPr>
          <p:spPr bwMode="auto">
            <a:xfrm>
              <a:off x="-1776" y="2832"/>
              <a:ext cx="1584" cy="1488"/>
            </a:xfrm>
            <a:prstGeom prst="rect">
              <a:avLst/>
            </a:prstGeom>
            <a:solidFill>
              <a:schemeClr val="bg1"/>
            </a:solidFill>
            <a:ln w="9525">
              <a:miter lim="800000"/>
              <a:headEnd/>
              <a:tailEnd/>
            </a:ln>
            <a:effectLst/>
            <a:scene3d>
              <a:camera prst="legacyPerspectiveFront">
                <a:rot lat="1500000" lon="20099999" rev="0"/>
              </a:camera>
              <a:lightRig rig="legacyFlat4" dir="t"/>
            </a:scene3d>
            <a:sp3d extrusionH="430200" prstMaterial="legacyMatte">
              <a:bevelT w="13500" h="13500" prst="angle"/>
              <a:bevelB w="13500" h="13500" prst="angle"/>
              <a:extrusionClr>
                <a:schemeClr val="bg1"/>
              </a:extrusionClr>
            </a:sp3d>
          </p:spPr>
          <p:txBody>
            <a:bodyPr wrap="none" anchor="ctr">
              <a:flatTx/>
            </a:bodyPr>
            <a:lstStyle/>
            <a:p>
              <a:endParaRPr lang="en-US"/>
            </a:p>
          </p:txBody>
        </p:sp>
        <p:pic>
          <p:nvPicPr>
            <p:cNvPr id="81928" name="Picture 8" descr="P_FCR004"/>
            <p:cNvPicPr>
              <a:picLocks noChangeAspect="1" noChangeArrowheads="1"/>
            </p:cNvPicPr>
            <p:nvPr/>
          </p:nvPicPr>
          <p:blipFill>
            <a:blip r:embed="rId2" cstate="print"/>
            <a:srcRect/>
            <a:stretch>
              <a:fillRect/>
            </a:stretch>
          </p:blipFill>
          <p:spPr bwMode="auto">
            <a:xfrm>
              <a:off x="-1632" y="3072"/>
              <a:ext cx="1248" cy="912"/>
            </a:xfrm>
            <a:prstGeom prst="rect">
              <a:avLst/>
            </a:prstGeom>
            <a:solidFill>
              <a:schemeClr val="bg1"/>
            </a:solidFill>
          </p:spPr>
        </p:pic>
      </p:grpSp>
      <p:grpSp>
        <p:nvGrpSpPr>
          <p:cNvPr id="81929" name="Group 9"/>
          <p:cNvGrpSpPr>
            <a:grpSpLocks/>
          </p:cNvGrpSpPr>
          <p:nvPr/>
        </p:nvGrpSpPr>
        <p:grpSpPr bwMode="auto">
          <a:xfrm>
            <a:off x="6248400" y="2362200"/>
            <a:ext cx="2209800" cy="1905000"/>
            <a:chOff x="-1392" y="3264"/>
            <a:chExt cx="1392" cy="768"/>
          </a:xfrm>
        </p:grpSpPr>
        <p:sp>
          <p:nvSpPr>
            <p:cNvPr id="81930" name="Rectangle 10"/>
            <p:cNvSpPr>
              <a:spLocks noChangeArrowheads="1"/>
            </p:cNvSpPr>
            <p:nvPr/>
          </p:nvSpPr>
          <p:spPr bwMode="auto">
            <a:xfrm>
              <a:off x="-1392" y="3264"/>
              <a:ext cx="1392" cy="768"/>
            </a:xfrm>
            <a:prstGeom prst="rect">
              <a:avLst/>
            </a:prstGeom>
            <a:solidFill>
              <a:schemeClr val="accent1"/>
            </a:solidFill>
            <a:ln w="9525">
              <a:miter lim="800000"/>
              <a:headEnd/>
              <a:tailEnd/>
            </a:ln>
            <a:effectLst/>
            <a:scene3d>
              <a:camera prst="legacyPerspectiveFront">
                <a:rot lat="1500000" lon="1500000" rev="0"/>
              </a:camera>
              <a:lightRig rig="legacyFlat2" dir="b"/>
            </a:scene3d>
            <a:sp3d extrusionH="430200" prstMaterial="legacyMatte">
              <a:bevelT w="13500" h="13500" prst="angle"/>
              <a:bevelB w="13500" h="13500" prst="angle"/>
              <a:extrusionClr>
                <a:schemeClr val="accent1"/>
              </a:extrusionClr>
            </a:sp3d>
          </p:spPr>
          <p:txBody>
            <a:bodyPr wrap="none" anchor="ctr">
              <a:flatTx/>
            </a:bodyPr>
            <a:lstStyle/>
            <a:p>
              <a:endParaRPr lang="en-US"/>
            </a:p>
          </p:txBody>
        </p:sp>
        <p:pic>
          <p:nvPicPr>
            <p:cNvPr id="81931" name="Picture 11" descr="P_FCR005"/>
            <p:cNvPicPr>
              <a:picLocks noChangeAspect="1" noChangeArrowheads="1"/>
            </p:cNvPicPr>
            <p:nvPr/>
          </p:nvPicPr>
          <p:blipFill>
            <a:blip r:embed="rId3" cstate="print"/>
            <a:srcRect/>
            <a:stretch>
              <a:fillRect/>
            </a:stretch>
          </p:blipFill>
          <p:spPr bwMode="auto">
            <a:xfrm>
              <a:off x="-1296" y="3360"/>
              <a:ext cx="1296" cy="576"/>
            </a:xfrm>
            <a:prstGeom prst="rect">
              <a:avLst/>
            </a:prstGeom>
            <a:noFill/>
          </p:spPr>
        </p:pic>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9" fill="hold" grpId="0" nodeType="clickEffect">
                                  <p:stCondLst>
                                    <p:cond delay="0"/>
                                  </p:stCondLst>
                                  <p:iterate type="wd">
                                    <p:tmPct val="100000"/>
                                  </p:iterate>
                                  <p:childTnLst>
                                    <p:set>
                                      <p:cBhvr>
                                        <p:cTn id="6" dur="1" fill="hold">
                                          <p:stCondLst>
                                            <p:cond delay="0"/>
                                          </p:stCondLst>
                                        </p:cTn>
                                        <p:tgtEl>
                                          <p:spTgt spid="81925"/>
                                        </p:tgtEl>
                                        <p:attrNameLst>
                                          <p:attrName>style.visibility</p:attrName>
                                        </p:attrNameLst>
                                      </p:cBhvr>
                                      <p:to>
                                        <p:strVal val="visible"/>
                                      </p:to>
                                    </p:set>
                                    <p:anim calcmode="lin" valueType="num">
                                      <p:cBhvr additive="base">
                                        <p:cTn id="7" dur="300" fill="hold"/>
                                        <p:tgtEl>
                                          <p:spTgt spid="81925"/>
                                        </p:tgtEl>
                                        <p:attrNameLst>
                                          <p:attrName>ppt_x</p:attrName>
                                        </p:attrNameLst>
                                      </p:cBhvr>
                                      <p:tavLst>
                                        <p:tav tm="0">
                                          <p:val>
                                            <p:strVal val="0-#ppt_w/2"/>
                                          </p:val>
                                        </p:tav>
                                        <p:tav tm="100000">
                                          <p:val>
                                            <p:strVal val="#ppt_x"/>
                                          </p:val>
                                        </p:tav>
                                      </p:tavLst>
                                    </p:anim>
                                    <p:anim calcmode="lin" valueType="num">
                                      <p:cBhvr additive="base">
                                        <p:cTn id="8" dur="300" fill="hold"/>
                                        <p:tgtEl>
                                          <p:spTgt spid="81925"/>
                                        </p:tgtEl>
                                        <p:attrNameLst>
                                          <p:attrName>ppt_y</p:attrName>
                                        </p:attrNameLst>
                                      </p:cBhvr>
                                      <p:tavLst>
                                        <p:tav tm="0">
                                          <p:val>
                                            <p:strVal val="0-#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81924"/>
                                        </p:tgtEl>
                                        <p:attrNameLst>
                                          <p:attrName>style.visibility</p:attrName>
                                        </p:attrNameLst>
                                      </p:cBhvr>
                                      <p:to>
                                        <p:strVal val="visible"/>
                                      </p:to>
                                    </p:set>
                                    <p:anim calcmode="lin" valueType="num">
                                      <p:cBhvr additive="base">
                                        <p:cTn id="13" dur="500" fill="hold"/>
                                        <p:tgtEl>
                                          <p:spTgt spid="81924"/>
                                        </p:tgtEl>
                                        <p:attrNameLst>
                                          <p:attrName>ppt_x</p:attrName>
                                        </p:attrNameLst>
                                      </p:cBhvr>
                                      <p:tavLst>
                                        <p:tav tm="0">
                                          <p:val>
                                            <p:strVal val="0-#ppt_w/2"/>
                                          </p:val>
                                        </p:tav>
                                        <p:tav tm="100000">
                                          <p:val>
                                            <p:strVal val="#ppt_x"/>
                                          </p:val>
                                        </p:tav>
                                      </p:tavLst>
                                    </p:anim>
                                    <p:anim calcmode="lin" valueType="num">
                                      <p:cBhvr additive="base">
                                        <p:cTn id="14" dur="500" fill="hold"/>
                                        <p:tgtEl>
                                          <p:spTgt spid="81924"/>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12" fill="hold" nodeType="clickEffect">
                                  <p:stCondLst>
                                    <p:cond delay="0"/>
                                  </p:stCondLst>
                                  <p:childTnLst>
                                    <p:set>
                                      <p:cBhvr>
                                        <p:cTn id="18" dur="1" fill="hold">
                                          <p:stCondLst>
                                            <p:cond delay="0"/>
                                          </p:stCondLst>
                                        </p:cTn>
                                        <p:tgtEl>
                                          <p:spTgt spid="81926"/>
                                        </p:tgtEl>
                                        <p:attrNameLst>
                                          <p:attrName>style.visibility</p:attrName>
                                        </p:attrNameLst>
                                      </p:cBhvr>
                                      <p:to>
                                        <p:strVal val="visible"/>
                                      </p:to>
                                    </p:set>
                                    <p:anim calcmode="lin" valueType="num">
                                      <p:cBhvr additive="base">
                                        <p:cTn id="19" dur="500" fill="hold"/>
                                        <p:tgtEl>
                                          <p:spTgt spid="81926"/>
                                        </p:tgtEl>
                                        <p:attrNameLst>
                                          <p:attrName>ppt_x</p:attrName>
                                        </p:attrNameLst>
                                      </p:cBhvr>
                                      <p:tavLst>
                                        <p:tav tm="0">
                                          <p:val>
                                            <p:strVal val="0-#ppt_w/2"/>
                                          </p:val>
                                        </p:tav>
                                        <p:tav tm="100000">
                                          <p:val>
                                            <p:strVal val="#ppt_x"/>
                                          </p:val>
                                        </p:tav>
                                      </p:tavLst>
                                    </p:anim>
                                    <p:anim calcmode="lin" valueType="num">
                                      <p:cBhvr additive="base">
                                        <p:cTn id="20" dur="500" fill="hold"/>
                                        <p:tgtEl>
                                          <p:spTgt spid="81926"/>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3" fill="hold" nodeType="clickEffect">
                                  <p:stCondLst>
                                    <p:cond delay="0"/>
                                  </p:stCondLst>
                                  <p:childTnLst>
                                    <p:set>
                                      <p:cBhvr>
                                        <p:cTn id="24" dur="1" fill="hold">
                                          <p:stCondLst>
                                            <p:cond delay="0"/>
                                          </p:stCondLst>
                                        </p:cTn>
                                        <p:tgtEl>
                                          <p:spTgt spid="81929"/>
                                        </p:tgtEl>
                                        <p:attrNameLst>
                                          <p:attrName>style.visibility</p:attrName>
                                        </p:attrNameLst>
                                      </p:cBhvr>
                                      <p:to>
                                        <p:strVal val="visible"/>
                                      </p:to>
                                    </p:set>
                                    <p:anim calcmode="lin" valueType="num">
                                      <p:cBhvr additive="base">
                                        <p:cTn id="25" dur="500" fill="hold"/>
                                        <p:tgtEl>
                                          <p:spTgt spid="81929"/>
                                        </p:tgtEl>
                                        <p:attrNameLst>
                                          <p:attrName>ppt_x</p:attrName>
                                        </p:attrNameLst>
                                      </p:cBhvr>
                                      <p:tavLst>
                                        <p:tav tm="0">
                                          <p:val>
                                            <p:strVal val="1+#ppt_w/2"/>
                                          </p:val>
                                        </p:tav>
                                        <p:tav tm="100000">
                                          <p:val>
                                            <p:strVal val="#ppt_x"/>
                                          </p:val>
                                        </p:tav>
                                      </p:tavLst>
                                    </p:anim>
                                    <p:anim calcmode="lin" valueType="num">
                                      <p:cBhvr additive="base">
                                        <p:cTn id="26" dur="500" fill="hold"/>
                                        <p:tgtEl>
                                          <p:spTgt spid="81929"/>
                                        </p:tgtEl>
                                        <p:attrNameLst>
                                          <p:attrName>ppt_y</p:attrName>
                                        </p:attrNameLst>
                                      </p:cBhvr>
                                      <p:tavLst>
                                        <p:tav tm="0">
                                          <p:val>
                                            <p:strVal val="0-#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12" fill="hold" grpId="0" nodeType="clickEffect">
                                  <p:stCondLst>
                                    <p:cond delay="0"/>
                                  </p:stCondLst>
                                  <p:childTnLst>
                                    <p:set>
                                      <p:cBhvr>
                                        <p:cTn id="30" dur="1" fill="hold">
                                          <p:stCondLst>
                                            <p:cond delay="0"/>
                                          </p:stCondLst>
                                        </p:cTn>
                                        <p:tgtEl>
                                          <p:spTgt spid="81923">
                                            <p:txEl>
                                              <p:pRg st="0" end="0"/>
                                            </p:txEl>
                                          </p:spTgt>
                                        </p:tgtEl>
                                        <p:attrNameLst>
                                          <p:attrName>style.visibility</p:attrName>
                                        </p:attrNameLst>
                                      </p:cBhvr>
                                      <p:to>
                                        <p:strVal val="visible"/>
                                      </p:to>
                                    </p:set>
                                    <p:anim calcmode="lin" valueType="num">
                                      <p:cBhvr additive="base">
                                        <p:cTn id="31" dur="500" fill="hold"/>
                                        <p:tgtEl>
                                          <p:spTgt spid="81923">
                                            <p:txEl>
                                              <p:pRg st="0" end="0"/>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8192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1923" grpId="0" build="p" autoUpdateAnimBg="0"/>
      <p:bldP spid="81924" grpId="0" animBg="1"/>
      <p:bldP spid="81925" grpId="0" animBg="1" autoUpdateAnimBg="0"/>
    </p:bldLst>
  </p:timing>
</p:sld>
</file>

<file path=ppt/slides/slide1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3970" name="Rectangle 2"/>
          <p:cNvSpPr>
            <a:spLocks noChangeArrowheads="1"/>
          </p:cNvSpPr>
          <p:nvPr/>
        </p:nvSpPr>
        <p:spPr bwMode="auto">
          <a:xfrm>
            <a:off x="0" y="0"/>
            <a:ext cx="9144000" cy="6858000"/>
          </a:xfrm>
          <a:prstGeom prst="rect">
            <a:avLst/>
          </a:prstGeom>
          <a:gradFill rotWithShape="0">
            <a:gsLst>
              <a:gs pos="0">
                <a:srgbClr val="FF3300"/>
              </a:gs>
              <a:gs pos="100000">
                <a:srgbClr val="009900"/>
              </a:gs>
            </a:gsLst>
            <a:lin ang="5400000" scaled="1"/>
          </a:gradFill>
          <a:ln w="9525">
            <a:solidFill>
              <a:schemeClr val="tx1"/>
            </a:solidFill>
            <a:miter lim="800000"/>
            <a:headEnd/>
            <a:tailEnd/>
          </a:ln>
          <a:effectLst/>
        </p:spPr>
        <p:txBody>
          <a:bodyPr wrap="none" anchor="ctr"/>
          <a:lstStyle/>
          <a:p>
            <a:endParaRPr lang="en-US"/>
          </a:p>
        </p:txBody>
      </p:sp>
      <p:sp>
        <p:nvSpPr>
          <p:cNvPr id="83971" name="Rectangle 3"/>
          <p:cNvSpPr>
            <a:spLocks noGrp="1" noChangeArrowheads="1"/>
          </p:cNvSpPr>
          <p:nvPr>
            <p:ph type="body" idx="1"/>
          </p:nvPr>
        </p:nvSpPr>
        <p:spPr>
          <a:xfrm>
            <a:off x="827088" y="2997200"/>
            <a:ext cx="3240087" cy="3624263"/>
          </a:xfrm>
          <a:ln/>
        </p:spPr>
        <p:txBody>
          <a:bodyPr/>
          <a:lstStyle/>
          <a:p>
            <a:pPr>
              <a:lnSpc>
                <a:spcPct val="90000"/>
              </a:lnSpc>
            </a:pPr>
            <a:r>
              <a:rPr lang="es-MX" sz="4400" b="1">
                <a:solidFill>
                  <a:schemeClr val="bg1"/>
                </a:solidFill>
              </a:rPr>
              <a:t>No tengas secretos sobre tu situación financiera</a:t>
            </a:r>
          </a:p>
        </p:txBody>
      </p:sp>
      <p:sp>
        <p:nvSpPr>
          <p:cNvPr id="83972" name="WordArt 4"/>
          <p:cNvSpPr>
            <a:spLocks noChangeArrowheads="1" noChangeShapeType="1" noTextEdit="1"/>
          </p:cNvSpPr>
          <p:nvPr/>
        </p:nvSpPr>
        <p:spPr bwMode="auto">
          <a:xfrm>
            <a:off x="4427538" y="2276475"/>
            <a:ext cx="762000" cy="1371600"/>
          </a:xfrm>
          <a:prstGeom prst="rect">
            <a:avLst/>
          </a:prstGeom>
        </p:spPr>
        <p:txBody>
          <a:bodyPr wrap="none" fromWordArt="1">
            <a:prstTxWarp prst="textPlain">
              <a:avLst>
                <a:gd name="adj" fmla="val 50000"/>
              </a:avLst>
            </a:prstTxWarp>
          </a:bodyPr>
          <a:lstStyle/>
          <a:p>
            <a:pPr algn="ctr"/>
            <a:r>
              <a:rPr lang="en-US" sz="4400" kern="10" spc="-440">
                <a:ln w="12700">
                  <a:solidFill>
                    <a:srgbClr val="000099"/>
                  </a:solidFill>
                  <a:round/>
                  <a:headEnd/>
                  <a:tailEnd/>
                </a:ln>
                <a:solidFill>
                  <a:srgbClr val="FF3300"/>
                </a:solidFill>
                <a:effectLst>
                  <a:outerShdw sy="50000" kx="-2453608" rotWithShape="0">
                    <a:srgbClr val="000099"/>
                  </a:outerShdw>
                </a:effectLst>
                <a:latin typeface="Impact"/>
              </a:rPr>
              <a:t>5</a:t>
            </a:r>
          </a:p>
        </p:txBody>
      </p:sp>
      <p:pic>
        <p:nvPicPr>
          <p:cNvPr id="83973" name="Picture 5" descr="P_FCR034"/>
          <p:cNvPicPr>
            <a:picLocks noChangeAspect="1" noChangeArrowheads="1"/>
          </p:cNvPicPr>
          <p:nvPr/>
        </p:nvPicPr>
        <p:blipFill>
          <a:blip r:embed="rId2" cstate="print"/>
          <a:srcRect/>
          <a:stretch>
            <a:fillRect/>
          </a:stretch>
        </p:blipFill>
        <p:spPr bwMode="auto">
          <a:xfrm>
            <a:off x="4787900" y="5037138"/>
            <a:ext cx="3298825" cy="1820862"/>
          </a:xfrm>
          <a:prstGeom prst="rect">
            <a:avLst/>
          </a:prstGeom>
          <a:noFill/>
        </p:spPr>
      </p:pic>
      <p:pic>
        <p:nvPicPr>
          <p:cNvPr id="83974" name="Picture 6" descr="P_FBK025"/>
          <p:cNvPicPr>
            <a:picLocks noChangeAspect="1" noChangeArrowheads="1"/>
          </p:cNvPicPr>
          <p:nvPr/>
        </p:nvPicPr>
        <p:blipFill>
          <a:blip r:embed="rId3" cstate="print"/>
          <a:srcRect/>
          <a:stretch>
            <a:fillRect/>
          </a:stretch>
        </p:blipFill>
        <p:spPr bwMode="auto">
          <a:xfrm>
            <a:off x="5867400" y="2060575"/>
            <a:ext cx="3719513" cy="2862263"/>
          </a:xfrm>
          <a:prstGeom prst="rect">
            <a:avLst/>
          </a:prstGeom>
          <a:noFill/>
        </p:spPr>
      </p:pic>
      <p:sp>
        <p:nvSpPr>
          <p:cNvPr id="83975" name="Rectangle 7"/>
          <p:cNvSpPr>
            <a:spLocks noGrp="1" noChangeArrowheads="1"/>
          </p:cNvSpPr>
          <p:nvPr>
            <p:ph type="title"/>
          </p:nvPr>
        </p:nvSpPr>
        <p:spPr>
          <a:xfrm>
            <a:off x="1219200" y="228600"/>
            <a:ext cx="7378700" cy="1143000"/>
          </a:xfrm>
          <a:solidFill>
            <a:schemeClr val="accent1"/>
          </a:solidFill>
          <a:ln/>
          <a:scene3d>
            <a:camera prst="legacyPerspectiveBottomLeft"/>
            <a:lightRig rig="legacyFlat3" dir="t"/>
          </a:scene3d>
          <a:sp3d extrusionH="121893000" prstMaterial="legacyMatte">
            <a:bevelT w="13500" h="13500" prst="angle"/>
            <a:bevelB w="13500" h="13500" prst="angle"/>
            <a:extrusionClr>
              <a:schemeClr val="accent1"/>
            </a:extrusionClr>
          </a:sp3d>
        </p:spPr>
        <p:txBody>
          <a:bodyPr>
            <a:flatTx/>
          </a:bodyPr>
          <a:lstStyle/>
          <a:p>
            <a:r>
              <a:rPr lang="es-ES_tradnl" sz="4800" b="1">
                <a:solidFill>
                  <a:schemeClr val="bg1"/>
                </a:solidFill>
                <a:latin typeface="Tempus Sans ITC" pitchFamily="82" charset="0"/>
              </a:rPr>
              <a:t>SEGREDOS FINANCEIROS</a:t>
            </a:r>
            <a:endParaRPr lang="es-ES_tradnl" sz="4800" b="1">
              <a:solidFill>
                <a:schemeClr val="bg1"/>
              </a:solidFill>
            </a:endParaRPr>
          </a:p>
        </p:txBody>
      </p:sp>
      <p:sp>
        <p:nvSpPr>
          <p:cNvPr id="83976" name="Rectangle 8"/>
          <p:cNvSpPr>
            <a:spLocks noChangeArrowheads="1"/>
          </p:cNvSpPr>
          <p:nvPr/>
        </p:nvSpPr>
        <p:spPr bwMode="auto">
          <a:xfrm>
            <a:off x="1371600" y="381000"/>
            <a:ext cx="7378700" cy="1143000"/>
          </a:xfrm>
          <a:prstGeom prst="rect">
            <a:avLst/>
          </a:prstGeom>
          <a:solidFill>
            <a:srgbClr val="009900"/>
          </a:solidFill>
          <a:ln w="9525">
            <a:noFill/>
            <a:miter lim="800000"/>
            <a:headEnd/>
            <a:tailEnd/>
          </a:ln>
          <a:effectLst/>
          <a:scene3d>
            <a:camera prst="legacyPerspectiveBottomLeft"/>
            <a:lightRig rig="legacyFlat3" dir="t"/>
          </a:scene3d>
          <a:sp3d extrusionH="121893000" prstMaterial="legacyMatte">
            <a:bevelT w="13500" h="13500" prst="angle"/>
            <a:bevelB w="13500" h="13500" prst="angle"/>
            <a:extrusionClr>
              <a:srgbClr val="009900"/>
            </a:extrusionClr>
          </a:sp3d>
        </p:spPr>
        <p:txBody>
          <a:bodyPr anchor="ctr">
            <a:flatTx/>
          </a:bodyPr>
          <a:lstStyle/>
          <a:p>
            <a:pPr algn="ctr">
              <a:lnSpc>
                <a:spcPct val="85000"/>
              </a:lnSpc>
            </a:pPr>
            <a:r>
              <a:rPr lang="es-ES_tradnl" sz="4800" b="1">
                <a:solidFill>
                  <a:schemeClr val="bg1"/>
                </a:solidFill>
                <a:latin typeface="Tempus Sans ITC" pitchFamily="82" charset="0"/>
              </a:rPr>
              <a:t>SECRETOS FINANCIEROS</a:t>
            </a:r>
            <a:endParaRPr lang="es-ES_tradnl" sz="4800" b="1">
              <a:solidFill>
                <a:schemeClr val="bg1"/>
              </a:solidFill>
              <a:latin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iterate type="wd">
                                    <p:tmPct val="100000"/>
                                  </p:iterate>
                                  <p:childTnLst>
                                    <p:set>
                                      <p:cBhvr>
                                        <p:cTn id="6" dur="1" fill="hold">
                                          <p:stCondLst>
                                            <p:cond delay="0"/>
                                          </p:stCondLst>
                                        </p:cTn>
                                        <p:tgtEl>
                                          <p:spTgt spid="83976"/>
                                        </p:tgtEl>
                                        <p:attrNameLst>
                                          <p:attrName>style.visibility</p:attrName>
                                        </p:attrNameLst>
                                      </p:cBhvr>
                                      <p:to>
                                        <p:strVal val="visible"/>
                                      </p:to>
                                    </p:set>
                                    <p:anim calcmode="lin" valueType="num">
                                      <p:cBhvr additive="base">
                                        <p:cTn id="7" dur="300" fill="hold"/>
                                        <p:tgtEl>
                                          <p:spTgt spid="83976"/>
                                        </p:tgtEl>
                                        <p:attrNameLst>
                                          <p:attrName>ppt_x</p:attrName>
                                        </p:attrNameLst>
                                      </p:cBhvr>
                                      <p:tavLst>
                                        <p:tav tm="0">
                                          <p:val>
                                            <p:strVal val="0-#ppt_w/2"/>
                                          </p:val>
                                        </p:tav>
                                        <p:tav tm="100000">
                                          <p:val>
                                            <p:strVal val="#ppt_x"/>
                                          </p:val>
                                        </p:tav>
                                      </p:tavLst>
                                    </p:anim>
                                    <p:anim calcmode="lin" valueType="num">
                                      <p:cBhvr additive="base">
                                        <p:cTn id="8" dur="300" fill="hold"/>
                                        <p:tgtEl>
                                          <p:spTgt spid="83976"/>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83972"/>
                                        </p:tgtEl>
                                        <p:attrNameLst>
                                          <p:attrName>style.visibility</p:attrName>
                                        </p:attrNameLst>
                                      </p:cBhvr>
                                      <p:to>
                                        <p:strVal val="visible"/>
                                      </p:to>
                                    </p:set>
                                    <p:anim calcmode="lin" valueType="num">
                                      <p:cBhvr additive="base">
                                        <p:cTn id="13" dur="500" fill="hold"/>
                                        <p:tgtEl>
                                          <p:spTgt spid="83972"/>
                                        </p:tgtEl>
                                        <p:attrNameLst>
                                          <p:attrName>ppt_x</p:attrName>
                                        </p:attrNameLst>
                                      </p:cBhvr>
                                      <p:tavLst>
                                        <p:tav tm="0">
                                          <p:val>
                                            <p:strVal val="0-#ppt_w/2"/>
                                          </p:val>
                                        </p:tav>
                                        <p:tav tm="100000">
                                          <p:val>
                                            <p:strVal val="#ppt_x"/>
                                          </p:val>
                                        </p:tav>
                                      </p:tavLst>
                                    </p:anim>
                                    <p:anim calcmode="lin" valueType="num">
                                      <p:cBhvr additive="base">
                                        <p:cTn id="14" dur="500" fill="hold"/>
                                        <p:tgtEl>
                                          <p:spTgt spid="83972"/>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83975"/>
                                        </p:tgtEl>
                                        <p:attrNameLst>
                                          <p:attrName>style.visibility</p:attrName>
                                        </p:attrNameLst>
                                      </p:cBhvr>
                                      <p:to>
                                        <p:strVal val="visible"/>
                                      </p:to>
                                    </p:set>
                                    <p:anim calcmode="lin" valueType="num">
                                      <p:cBhvr additive="base">
                                        <p:cTn id="19" dur="500" fill="hold"/>
                                        <p:tgtEl>
                                          <p:spTgt spid="83975"/>
                                        </p:tgtEl>
                                        <p:attrNameLst>
                                          <p:attrName>ppt_x</p:attrName>
                                        </p:attrNameLst>
                                      </p:cBhvr>
                                      <p:tavLst>
                                        <p:tav tm="0">
                                          <p:val>
                                            <p:strVal val="0-#ppt_w/2"/>
                                          </p:val>
                                        </p:tav>
                                        <p:tav tm="100000">
                                          <p:val>
                                            <p:strVal val="#ppt_x"/>
                                          </p:val>
                                        </p:tav>
                                      </p:tavLst>
                                    </p:anim>
                                    <p:anim calcmode="lin" valueType="num">
                                      <p:cBhvr additive="base">
                                        <p:cTn id="20" dur="500" fill="hold"/>
                                        <p:tgtEl>
                                          <p:spTgt spid="83975"/>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12" fill="hold" nodeType="clickEffect">
                                  <p:stCondLst>
                                    <p:cond delay="0"/>
                                  </p:stCondLst>
                                  <p:childTnLst>
                                    <p:set>
                                      <p:cBhvr>
                                        <p:cTn id="24" dur="1" fill="hold">
                                          <p:stCondLst>
                                            <p:cond delay="0"/>
                                          </p:stCondLst>
                                        </p:cTn>
                                        <p:tgtEl>
                                          <p:spTgt spid="83974"/>
                                        </p:tgtEl>
                                        <p:attrNameLst>
                                          <p:attrName>style.visibility</p:attrName>
                                        </p:attrNameLst>
                                      </p:cBhvr>
                                      <p:to>
                                        <p:strVal val="visible"/>
                                      </p:to>
                                    </p:set>
                                    <p:anim calcmode="lin" valueType="num">
                                      <p:cBhvr additive="base">
                                        <p:cTn id="25" dur="500" fill="hold"/>
                                        <p:tgtEl>
                                          <p:spTgt spid="83974"/>
                                        </p:tgtEl>
                                        <p:attrNameLst>
                                          <p:attrName>ppt_x</p:attrName>
                                        </p:attrNameLst>
                                      </p:cBhvr>
                                      <p:tavLst>
                                        <p:tav tm="0">
                                          <p:val>
                                            <p:strVal val="0-#ppt_w/2"/>
                                          </p:val>
                                        </p:tav>
                                        <p:tav tm="100000">
                                          <p:val>
                                            <p:strVal val="#ppt_x"/>
                                          </p:val>
                                        </p:tav>
                                      </p:tavLst>
                                    </p:anim>
                                    <p:anim calcmode="lin" valueType="num">
                                      <p:cBhvr additive="base">
                                        <p:cTn id="26" dur="500" fill="hold"/>
                                        <p:tgtEl>
                                          <p:spTgt spid="83974"/>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9" fill="hold" nodeType="clickEffect">
                                  <p:stCondLst>
                                    <p:cond delay="0"/>
                                  </p:stCondLst>
                                  <p:childTnLst>
                                    <p:set>
                                      <p:cBhvr>
                                        <p:cTn id="30" dur="1" fill="hold">
                                          <p:stCondLst>
                                            <p:cond delay="0"/>
                                          </p:stCondLst>
                                        </p:cTn>
                                        <p:tgtEl>
                                          <p:spTgt spid="83973"/>
                                        </p:tgtEl>
                                        <p:attrNameLst>
                                          <p:attrName>style.visibility</p:attrName>
                                        </p:attrNameLst>
                                      </p:cBhvr>
                                      <p:to>
                                        <p:strVal val="visible"/>
                                      </p:to>
                                    </p:set>
                                    <p:anim calcmode="lin" valueType="num">
                                      <p:cBhvr additive="base">
                                        <p:cTn id="31" dur="500" fill="hold"/>
                                        <p:tgtEl>
                                          <p:spTgt spid="83973"/>
                                        </p:tgtEl>
                                        <p:attrNameLst>
                                          <p:attrName>ppt_x</p:attrName>
                                        </p:attrNameLst>
                                      </p:cBhvr>
                                      <p:tavLst>
                                        <p:tav tm="0">
                                          <p:val>
                                            <p:strVal val="0-#ppt_w/2"/>
                                          </p:val>
                                        </p:tav>
                                        <p:tav tm="100000">
                                          <p:val>
                                            <p:strVal val="#ppt_x"/>
                                          </p:val>
                                        </p:tav>
                                      </p:tavLst>
                                    </p:anim>
                                    <p:anim calcmode="lin" valueType="num">
                                      <p:cBhvr additive="base">
                                        <p:cTn id="32" dur="500" fill="hold"/>
                                        <p:tgtEl>
                                          <p:spTgt spid="83973"/>
                                        </p:tgtEl>
                                        <p:attrNameLst>
                                          <p:attrName>ppt_y</p:attrName>
                                        </p:attrNameLst>
                                      </p:cBhvr>
                                      <p:tavLst>
                                        <p:tav tm="0">
                                          <p:val>
                                            <p:strVal val="0-#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8" fill="hold" grpId="0" nodeType="clickEffect">
                                  <p:stCondLst>
                                    <p:cond delay="0"/>
                                  </p:stCondLst>
                                  <p:childTnLst>
                                    <p:set>
                                      <p:cBhvr>
                                        <p:cTn id="36" dur="1" fill="hold">
                                          <p:stCondLst>
                                            <p:cond delay="0"/>
                                          </p:stCondLst>
                                        </p:cTn>
                                        <p:tgtEl>
                                          <p:spTgt spid="83971">
                                            <p:txEl>
                                              <p:pRg st="0" end="0"/>
                                            </p:txEl>
                                          </p:spTgt>
                                        </p:tgtEl>
                                        <p:attrNameLst>
                                          <p:attrName>style.visibility</p:attrName>
                                        </p:attrNameLst>
                                      </p:cBhvr>
                                      <p:to>
                                        <p:strVal val="visible"/>
                                      </p:to>
                                    </p:set>
                                    <p:anim calcmode="lin" valueType="num">
                                      <p:cBhvr additive="base">
                                        <p:cTn id="37" dur="500" fill="hold"/>
                                        <p:tgtEl>
                                          <p:spTgt spid="83971">
                                            <p:txEl>
                                              <p:pRg st="0" end="0"/>
                                            </p:txEl>
                                          </p:spTgt>
                                        </p:tgtEl>
                                        <p:attrNameLst>
                                          <p:attrName>ppt_x</p:attrName>
                                        </p:attrNameLst>
                                      </p:cBhvr>
                                      <p:tavLst>
                                        <p:tav tm="0">
                                          <p:val>
                                            <p:strVal val="0-#ppt_w/2"/>
                                          </p:val>
                                        </p:tav>
                                        <p:tav tm="100000">
                                          <p:val>
                                            <p:strVal val="#ppt_x"/>
                                          </p:val>
                                        </p:tav>
                                      </p:tavLst>
                                    </p:anim>
                                    <p:anim calcmode="lin" valueType="num">
                                      <p:cBhvr additive="base">
                                        <p:cTn id="38" dur="500" fill="hold"/>
                                        <p:tgtEl>
                                          <p:spTgt spid="83971">
                                            <p:txEl>
                                              <p:pRg st="0" end="0"/>
                                            </p:txEl>
                                          </p:spTgt>
                                        </p:tgtEl>
                                        <p:attrNameLst>
                                          <p:attrName>ppt_y</p:attrName>
                                        </p:attrNameLst>
                                      </p:cBhvr>
                                      <p:tavLst>
                                        <p:tav tm="0">
                                          <p:val>
                                            <p:strVal val="#ppt_y"/>
                                          </p:val>
                                        </p:tav>
                                        <p:tav tm="100000">
                                          <p:val>
                                            <p:strVal val="#ppt_y"/>
                                          </p:val>
                                        </p:tav>
                                      </p:tavLst>
                                    </p:anim>
                                  </p:childTnLst>
                                  <p:subTnLst>
                                    <p:cmd type="evt" cmd="onstopaudio">
                                      <p:cBhvr>
                                        <p:cTn display="0" masterRel="sameClick">
                                          <p:stCondLst>
                                            <p:cond evt="begin" delay="0">
                                              <p:tn val="35"/>
                                            </p:cond>
                                          </p:stCondLst>
                                        </p:cTn>
                                        <p:tgtEl>
                                          <p:sldTgt/>
                                        </p:tgtEl>
                                      </p:cBhvr>
                                    </p:cmd>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3971" grpId="0" build="p" autoUpdateAnimBg="0"/>
      <p:bldP spid="83972" grpId="0" animBg="1"/>
      <p:bldP spid="83975" grpId="0" animBg="1" autoUpdateAnimBg="0"/>
      <p:bldP spid="83976" grpId="0" animBg="1" autoUpdateAnimBg="0"/>
    </p:bldLst>
  </p:timing>
</p:sld>
</file>

<file path=ppt/slides/slide1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4994" name="Rectangle 2"/>
          <p:cNvSpPr>
            <a:spLocks noChangeArrowheads="1"/>
          </p:cNvSpPr>
          <p:nvPr/>
        </p:nvSpPr>
        <p:spPr bwMode="auto">
          <a:xfrm>
            <a:off x="0" y="0"/>
            <a:ext cx="9144000" cy="6858000"/>
          </a:xfrm>
          <a:prstGeom prst="rect">
            <a:avLst/>
          </a:prstGeom>
          <a:gradFill rotWithShape="0">
            <a:gsLst>
              <a:gs pos="0">
                <a:srgbClr val="D60093"/>
              </a:gs>
              <a:gs pos="100000">
                <a:srgbClr val="FFFFFF"/>
              </a:gs>
            </a:gsLst>
            <a:lin ang="5400000" scaled="1"/>
          </a:gradFill>
          <a:ln w="9525">
            <a:solidFill>
              <a:schemeClr val="tx1"/>
            </a:solidFill>
            <a:miter lim="800000"/>
            <a:headEnd/>
            <a:tailEnd/>
          </a:ln>
          <a:effectLst/>
        </p:spPr>
        <p:txBody>
          <a:bodyPr wrap="none" anchor="ctr"/>
          <a:lstStyle/>
          <a:p>
            <a:endParaRPr lang="en-US"/>
          </a:p>
        </p:txBody>
      </p:sp>
      <p:sp>
        <p:nvSpPr>
          <p:cNvPr id="84995" name="Rectangle 3"/>
          <p:cNvSpPr>
            <a:spLocks noGrp="1" noChangeArrowheads="1"/>
          </p:cNvSpPr>
          <p:nvPr>
            <p:ph type="body" idx="1"/>
          </p:nvPr>
        </p:nvSpPr>
        <p:spPr>
          <a:xfrm>
            <a:off x="3733800" y="304800"/>
            <a:ext cx="5410200" cy="4637088"/>
          </a:xfrm>
        </p:spPr>
        <p:txBody>
          <a:bodyPr/>
          <a:lstStyle/>
          <a:p>
            <a:r>
              <a:rPr lang="es-MX" sz="2800" b="1">
                <a:latin typeface="Tahoma" pitchFamily="34" charset="0"/>
              </a:rPr>
              <a:t>Debe asignar a su esposa cierta cantidad semanal y dejarle hacer lo que quiera con ese dinero. No le ha dado oportunidad de ejercer su tino o su gusto porque no comprende debidamente cuál es la posición que una esposa debe ocupar. </a:t>
            </a:r>
            <a:r>
              <a:rPr lang="es-MX" sz="2000" b="1">
                <a:latin typeface="Tahoma" pitchFamily="34" charset="0"/>
              </a:rPr>
              <a:t>HC 343</a:t>
            </a:r>
            <a:endParaRPr lang="pt-BR" sz="1200" b="1">
              <a:latin typeface="Tahoma" pitchFamily="34" charset="0"/>
            </a:endParaRPr>
          </a:p>
        </p:txBody>
      </p:sp>
      <p:pic>
        <p:nvPicPr>
          <p:cNvPr id="84996" name="Picture 4" descr="PPLW1830"/>
          <p:cNvPicPr>
            <a:picLocks noChangeAspect="1" noChangeArrowheads="1"/>
          </p:cNvPicPr>
          <p:nvPr/>
        </p:nvPicPr>
        <p:blipFill>
          <a:blip r:embed="rId2" cstate="print"/>
          <a:srcRect/>
          <a:stretch>
            <a:fillRect/>
          </a:stretch>
        </p:blipFill>
        <p:spPr bwMode="auto">
          <a:xfrm>
            <a:off x="0" y="533400"/>
            <a:ext cx="3606800" cy="6324600"/>
          </a:xfrm>
          <a:prstGeom prst="rect">
            <a:avLst/>
          </a:prstGeom>
          <a:noFill/>
          <a:effectLst>
            <a:prstShdw prst="shdw13" dist="53882" dir="13500000">
              <a:srgbClr val="808080"/>
            </a:prstShdw>
          </a:effectLst>
        </p:spPr>
      </p:pic>
      <p:pic>
        <p:nvPicPr>
          <p:cNvPr id="84997" name="Picture 5" descr="P_FCR033"/>
          <p:cNvPicPr>
            <a:picLocks noChangeAspect="1" noChangeArrowheads="1"/>
          </p:cNvPicPr>
          <p:nvPr/>
        </p:nvPicPr>
        <p:blipFill>
          <a:blip r:embed="rId3" cstate="print"/>
          <a:srcRect/>
          <a:stretch>
            <a:fillRect/>
          </a:stretch>
        </p:blipFill>
        <p:spPr bwMode="auto">
          <a:xfrm>
            <a:off x="2286000" y="5105400"/>
            <a:ext cx="3924300" cy="1300163"/>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9" fill="hold" nodeType="clickEffect">
                                  <p:stCondLst>
                                    <p:cond delay="0"/>
                                  </p:stCondLst>
                                  <p:childTnLst>
                                    <p:set>
                                      <p:cBhvr>
                                        <p:cTn id="6" dur="1" fill="hold">
                                          <p:stCondLst>
                                            <p:cond delay="0"/>
                                          </p:stCondLst>
                                        </p:cTn>
                                        <p:tgtEl>
                                          <p:spTgt spid="84996"/>
                                        </p:tgtEl>
                                        <p:attrNameLst>
                                          <p:attrName>style.visibility</p:attrName>
                                        </p:attrNameLst>
                                      </p:cBhvr>
                                      <p:to>
                                        <p:strVal val="visible"/>
                                      </p:to>
                                    </p:set>
                                    <p:anim calcmode="lin" valueType="num">
                                      <p:cBhvr additive="base">
                                        <p:cTn id="7" dur="500" fill="hold"/>
                                        <p:tgtEl>
                                          <p:spTgt spid="84996"/>
                                        </p:tgtEl>
                                        <p:attrNameLst>
                                          <p:attrName>ppt_x</p:attrName>
                                        </p:attrNameLst>
                                      </p:cBhvr>
                                      <p:tavLst>
                                        <p:tav tm="0">
                                          <p:val>
                                            <p:strVal val="0-#ppt_w/2"/>
                                          </p:val>
                                        </p:tav>
                                        <p:tav tm="100000">
                                          <p:val>
                                            <p:strVal val="#ppt_x"/>
                                          </p:val>
                                        </p:tav>
                                      </p:tavLst>
                                    </p:anim>
                                    <p:anim calcmode="lin" valueType="num">
                                      <p:cBhvr additive="base">
                                        <p:cTn id="8" dur="500" fill="hold"/>
                                        <p:tgtEl>
                                          <p:spTgt spid="84996"/>
                                        </p:tgtEl>
                                        <p:attrNameLst>
                                          <p:attrName>ppt_y</p:attrName>
                                        </p:attrNameLst>
                                      </p:cBhvr>
                                      <p:tavLst>
                                        <p:tav tm="0">
                                          <p:val>
                                            <p:strVal val="0-#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3" fill="hold" nodeType="clickEffect">
                                  <p:stCondLst>
                                    <p:cond delay="0"/>
                                  </p:stCondLst>
                                  <p:childTnLst>
                                    <p:set>
                                      <p:cBhvr>
                                        <p:cTn id="12" dur="1" fill="hold">
                                          <p:stCondLst>
                                            <p:cond delay="0"/>
                                          </p:stCondLst>
                                        </p:cTn>
                                        <p:tgtEl>
                                          <p:spTgt spid="84997"/>
                                        </p:tgtEl>
                                        <p:attrNameLst>
                                          <p:attrName>style.visibility</p:attrName>
                                        </p:attrNameLst>
                                      </p:cBhvr>
                                      <p:to>
                                        <p:strVal val="visible"/>
                                      </p:to>
                                    </p:set>
                                    <p:anim calcmode="lin" valueType="num">
                                      <p:cBhvr additive="base">
                                        <p:cTn id="13" dur="500" fill="hold"/>
                                        <p:tgtEl>
                                          <p:spTgt spid="84997"/>
                                        </p:tgtEl>
                                        <p:attrNameLst>
                                          <p:attrName>ppt_x</p:attrName>
                                        </p:attrNameLst>
                                      </p:cBhvr>
                                      <p:tavLst>
                                        <p:tav tm="0">
                                          <p:val>
                                            <p:strVal val="1+#ppt_w/2"/>
                                          </p:val>
                                        </p:tav>
                                        <p:tav tm="100000">
                                          <p:val>
                                            <p:strVal val="#ppt_x"/>
                                          </p:val>
                                        </p:tav>
                                      </p:tavLst>
                                    </p:anim>
                                    <p:anim calcmode="lin" valueType="num">
                                      <p:cBhvr additive="base">
                                        <p:cTn id="14" dur="500" fill="hold"/>
                                        <p:tgtEl>
                                          <p:spTgt spid="84997"/>
                                        </p:tgtEl>
                                        <p:attrNameLst>
                                          <p:attrName>ppt_y</p:attrName>
                                        </p:attrNameLst>
                                      </p:cBhvr>
                                      <p:tavLst>
                                        <p:tav tm="0">
                                          <p:val>
                                            <p:strVal val="0-#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12" fill="hold" grpId="0" nodeType="clickEffect">
                                  <p:stCondLst>
                                    <p:cond delay="0"/>
                                  </p:stCondLst>
                                  <p:childTnLst>
                                    <p:set>
                                      <p:cBhvr>
                                        <p:cTn id="18" dur="1" fill="hold">
                                          <p:stCondLst>
                                            <p:cond delay="0"/>
                                          </p:stCondLst>
                                        </p:cTn>
                                        <p:tgtEl>
                                          <p:spTgt spid="84995">
                                            <p:txEl>
                                              <p:pRg st="0" end="0"/>
                                            </p:txEl>
                                          </p:spTgt>
                                        </p:tgtEl>
                                        <p:attrNameLst>
                                          <p:attrName>style.visibility</p:attrName>
                                        </p:attrNameLst>
                                      </p:cBhvr>
                                      <p:to>
                                        <p:strVal val="visible"/>
                                      </p:to>
                                    </p:set>
                                    <p:anim calcmode="lin" valueType="num">
                                      <p:cBhvr additive="base">
                                        <p:cTn id="19" dur="500" fill="hold"/>
                                        <p:tgtEl>
                                          <p:spTgt spid="84995">
                                            <p:txEl>
                                              <p:pRg st="0" end="0"/>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84995">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4995" grpId="0" build="p" autoUpdateAnimBg="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5" name="Rectangle 3"/>
          <p:cNvSpPr>
            <a:spLocks noGrp="1" noChangeArrowheads="1"/>
          </p:cNvSpPr>
          <p:nvPr>
            <p:ph type="body" idx="1"/>
          </p:nvPr>
        </p:nvSpPr>
        <p:spPr>
          <a:xfrm>
            <a:off x="827088" y="765175"/>
            <a:ext cx="7632700" cy="5360988"/>
          </a:xfrm>
        </p:spPr>
        <p:txBody>
          <a:bodyPr/>
          <a:lstStyle/>
          <a:p>
            <a:pPr marL="609600" indent="-609600">
              <a:buFontTx/>
              <a:buAutoNum type="arabicPeriod"/>
              <a:tabLst>
                <a:tab pos="715963" algn="l"/>
                <a:tab pos="1431925" algn="l"/>
              </a:tabLst>
            </a:pPr>
            <a:r>
              <a:rPr lang="pt-BR" b="1">
                <a:solidFill>
                  <a:srgbClr val="FFCC00"/>
                </a:solidFill>
              </a:rPr>
              <a:t>EL PELIGRO DEL CONSUMISMO</a:t>
            </a:r>
          </a:p>
          <a:p>
            <a:pPr marL="609600" indent="-609600">
              <a:buFontTx/>
              <a:buNone/>
              <a:tabLst>
                <a:tab pos="715963" algn="l"/>
                <a:tab pos="1431925" algn="l"/>
              </a:tabLst>
            </a:pPr>
            <a:endParaRPr lang="pt-BR">
              <a:solidFill>
                <a:srgbClr val="FFCC00"/>
              </a:solidFill>
            </a:endParaRPr>
          </a:p>
          <a:p>
            <a:pPr marL="1158875" lvl="1" indent="-533400">
              <a:buFont typeface="WP IconicSymbolsA" pitchFamily="2" charset="2"/>
              <a:buChar char="T"/>
              <a:tabLst>
                <a:tab pos="715963" algn="l"/>
                <a:tab pos="1431925" algn="l"/>
              </a:tabLst>
            </a:pPr>
            <a:r>
              <a:rPr lang="es-ES_tradnl" altLang="zh-CN" b="1">
                <a:solidFill>
                  <a:schemeClr val="bg1"/>
                </a:solidFill>
                <a:ea typeface="宋体" charset="-122"/>
              </a:rPr>
              <a:t>Ser cuidadosos para no ser contaminados por la enfermedad del consumismo.</a:t>
            </a:r>
          </a:p>
          <a:p>
            <a:pPr marL="1158875" lvl="1" indent="-533400">
              <a:buFont typeface="WP IconicSymbolsA" pitchFamily="2" charset="2"/>
              <a:buChar char="T"/>
              <a:tabLst>
                <a:tab pos="715963" algn="l"/>
                <a:tab pos="1431925" algn="l"/>
              </a:tabLst>
            </a:pPr>
            <a:r>
              <a:rPr lang="es-ES_tradnl" altLang="zh-CN" b="1">
                <a:solidFill>
                  <a:schemeClr val="bg1"/>
                </a:solidFill>
                <a:ea typeface="宋体" charset="-122"/>
              </a:rPr>
              <a:t>Reconocer que esta es una estrategia de Satanás para destruir a los hijos de Dios.</a:t>
            </a:r>
          </a:p>
          <a:p>
            <a:pPr marL="1158875" lvl="1" indent="-533400">
              <a:buFont typeface="WP IconicSymbolsA" pitchFamily="2" charset="2"/>
              <a:buChar char="T"/>
              <a:tabLst>
                <a:tab pos="715963" algn="l"/>
                <a:tab pos="1431925" algn="l"/>
              </a:tabLst>
            </a:pPr>
            <a:r>
              <a:rPr lang="es-ES_tradnl" altLang="zh-CN" b="1">
                <a:solidFill>
                  <a:schemeClr val="bg1"/>
                </a:solidFill>
                <a:ea typeface="宋体" charset="-122"/>
              </a:rPr>
              <a:t>El consumismo puede destruir la felicidad del hogar y su unidad. </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6018" name="Rectangle 2"/>
          <p:cNvSpPr>
            <a:spLocks noChangeArrowheads="1"/>
          </p:cNvSpPr>
          <p:nvPr/>
        </p:nvSpPr>
        <p:spPr bwMode="auto">
          <a:xfrm>
            <a:off x="0" y="0"/>
            <a:ext cx="9144000" cy="6858000"/>
          </a:xfrm>
          <a:prstGeom prst="rect">
            <a:avLst/>
          </a:prstGeom>
          <a:gradFill rotWithShape="0">
            <a:gsLst>
              <a:gs pos="0">
                <a:srgbClr val="EBF86E"/>
              </a:gs>
              <a:gs pos="100000">
                <a:srgbClr val="D60093"/>
              </a:gs>
            </a:gsLst>
            <a:lin ang="5400000" scaled="1"/>
          </a:gradFill>
          <a:ln w="9525">
            <a:solidFill>
              <a:schemeClr val="tx1"/>
            </a:solidFill>
            <a:miter lim="800000"/>
            <a:headEnd/>
            <a:tailEnd/>
          </a:ln>
          <a:effectLst/>
        </p:spPr>
        <p:txBody>
          <a:bodyPr wrap="none" anchor="ctr"/>
          <a:lstStyle/>
          <a:p>
            <a:pPr algn="ctr"/>
            <a:r>
              <a:rPr lang="es-MX">
                <a:latin typeface="Times New Roman" pitchFamily="18" charset="0"/>
              </a:rPr>
              <a:t>             </a:t>
            </a:r>
            <a:endParaRPr lang="pt-BR">
              <a:latin typeface="Times New Roman" pitchFamily="18" charset="0"/>
            </a:endParaRPr>
          </a:p>
        </p:txBody>
      </p:sp>
      <p:sp>
        <p:nvSpPr>
          <p:cNvPr id="86019" name="Rectangle 3"/>
          <p:cNvSpPr>
            <a:spLocks noGrp="1" noChangeArrowheads="1"/>
          </p:cNvSpPr>
          <p:nvPr>
            <p:ph type="body" idx="1"/>
          </p:nvPr>
        </p:nvSpPr>
        <p:spPr>
          <a:xfrm>
            <a:off x="2700338" y="3933825"/>
            <a:ext cx="6176962" cy="2173288"/>
          </a:xfrm>
        </p:spPr>
        <p:txBody>
          <a:bodyPr/>
          <a:lstStyle/>
          <a:p>
            <a:r>
              <a:rPr lang="es-MX" sz="4400" b="1">
                <a:solidFill>
                  <a:schemeClr val="bg1"/>
                </a:solidFill>
                <a:latin typeface="Tahoma" pitchFamily="34" charset="0"/>
              </a:rPr>
              <a:t>Debe ser administrado por la persona más hábil</a:t>
            </a:r>
          </a:p>
        </p:txBody>
      </p:sp>
      <p:sp>
        <p:nvSpPr>
          <p:cNvPr id="86020" name="WordArt 4"/>
          <p:cNvSpPr>
            <a:spLocks noChangeArrowheads="1" noChangeShapeType="1" noTextEdit="1"/>
          </p:cNvSpPr>
          <p:nvPr/>
        </p:nvSpPr>
        <p:spPr bwMode="auto">
          <a:xfrm>
            <a:off x="1116013" y="2636838"/>
            <a:ext cx="609600" cy="1782762"/>
          </a:xfrm>
          <a:prstGeom prst="rect">
            <a:avLst/>
          </a:prstGeom>
        </p:spPr>
        <p:txBody>
          <a:bodyPr wrap="none" fromWordArt="1">
            <a:prstTxWarp prst="textPlain">
              <a:avLst>
                <a:gd name="adj" fmla="val 50000"/>
              </a:avLst>
            </a:prstTxWarp>
          </a:bodyPr>
          <a:lstStyle/>
          <a:p>
            <a:pPr algn="ctr"/>
            <a:r>
              <a:rPr lang="en-US" sz="4400" kern="10" spc="-440">
                <a:ln w="12700">
                  <a:solidFill>
                    <a:srgbClr val="000099"/>
                  </a:solidFill>
                  <a:round/>
                  <a:headEnd/>
                  <a:tailEnd/>
                </a:ln>
                <a:solidFill>
                  <a:srgbClr val="D60093"/>
                </a:solidFill>
                <a:effectLst>
                  <a:prstShdw prst="shdw11">
                    <a:srgbClr val="000099"/>
                  </a:prstShdw>
                </a:effectLst>
                <a:latin typeface="Impact"/>
              </a:rPr>
              <a:t>6</a:t>
            </a:r>
          </a:p>
        </p:txBody>
      </p:sp>
      <p:sp>
        <p:nvSpPr>
          <p:cNvPr id="86021" name="Rectangle 5"/>
          <p:cNvSpPr>
            <a:spLocks noGrp="1" noChangeArrowheads="1"/>
          </p:cNvSpPr>
          <p:nvPr>
            <p:ph type="title"/>
          </p:nvPr>
        </p:nvSpPr>
        <p:spPr>
          <a:xfrm>
            <a:off x="1295400" y="304800"/>
            <a:ext cx="7378700" cy="1143000"/>
          </a:xfrm>
          <a:gradFill rotWithShape="0">
            <a:gsLst>
              <a:gs pos="0">
                <a:srgbClr val="009900"/>
              </a:gs>
              <a:gs pos="100000">
                <a:srgbClr val="FFFFFF"/>
              </a:gs>
            </a:gsLst>
            <a:lin ang="5400000" scaled="1"/>
          </a:gradFill>
          <a:ln/>
          <a:scene3d>
            <a:camera prst="legacyPerspectiveBottomLeft"/>
            <a:lightRig rig="legacyFlat3" dir="t"/>
          </a:scene3d>
          <a:sp3d extrusionH="121893000" prstMaterial="legacyMatte">
            <a:bevelT w="13500" h="13500" prst="angle"/>
            <a:bevelB w="13500" h="13500" prst="angle"/>
            <a:extrusionClr>
              <a:srgbClr val="009900"/>
            </a:extrusionClr>
          </a:sp3d>
        </p:spPr>
        <p:txBody>
          <a:bodyPr>
            <a:flatTx/>
          </a:bodyPr>
          <a:lstStyle/>
          <a:p>
            <a:r>
              <a:rPr lang="es-ES_tradnl" sz="4800" b="1">
                <a:solidFill>
                  <a:srgbClr val="D60093"/>
                </a:solidFill>
                <a:latin typeface="Tempus Sans ITC" pitchFamily="82" charset="0"/>
              </a:rPr>
              <a:t>SECRETOS FINANCIEROS</a:t>
            </a:r>
            <a:endParaRPr lang="es-ES_tradnl" sz="4800" b="1">
              <a:solidFill>
                <a:srgbClr val="D60093"/>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12" fill="hold" grpId="0" nodeType="clickEffect">
                                  <p:stCondLst>
                                    <p:cond delay="0"/>
                                  </p:stCondLst>
                                  <p:childTnLst>
                                    <p:set>
                                      <p:cBhvr>
                                        <p:cTn id="6" dur="1" fill="hold">
                                          <p:stCondLst>
                                            <p:cond delay="0"/>
                                          </p:stCondLst>
                                        </p:cTn>
                                        <p:tgtEl>
                                          <p:spTgt spid="86021"/>
                                        </p:tgtEl>
                                        <p:attrNameLst>
                                          <p:attrName>style.visibility</p:attrName>
                                        </p:attrNameLst>
                                      </p:cBhvr>
                                      <p:to>
                                        <p:strVal val="visible"/>
                                      </p:to>
                                    </p:set>
                                    <p:anim calcmode="lin" valueType="num">
                                      <p:cBhvr additive="base">
                                        <p:cTn id="7" dur="500" fill="hold"/>
                                        <p:tgtEl>
                                          <p:spTgt spid="86021"/>
                                        </p:tgtEl>
                                        <p:attrNameLst>
                                          <p:attrName>ppt_x</p:attrName>
                                        </p:attrNameLst>
                                      </p:cBhvr>
                                      <p:tavLst>
                                        <p:tav tm="0">
                                          <p:val>
                                            <p:strVal val="0-#ppt_w/2"/>
                                          </p:val>
                                        </p:tav>
                                        <p:tav tm="100000">
                                          <p:val>
                                            <p:strVal val="#ppt_x"/>
                                          </p:val>
                                        </p:tav>
                                      </p:tavLst>
                                    </p:anim>
                                    <p:anim calcmode="lin" valueType="num">
                                      <p:cBhvr additive="base">
                                        <p:cTn id="8" dur="500" fill="hold"/>
                                        <p:tgtEl>
                                          <p:spTgt spid="86021"/>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9" fill="hold" grpId="0" nodeType="clickEffect">
                                  <p:stCondLst>
                                    <p:cond delay="0"/>
                                  </p:stCondLst>
                                  <p:childTnLst>
                                    <p:set>
                                      <p:cBhvr>
                                        <p:cTn id="12" dur="1" fill="hold">
                                          <p:stCondLst>
                                            <p:cond delay="0"/>
                                          </p:stCondLst>
                                        </p:cTn>
                                        <p:tgtEl>
                                          <p:spTgt spid="86020"/>
                                        </p:tgtEl>
                                        <p:attrNameLst>
                                          <p:attrName>style.visibility</p:attrName>
                                        </p:attrNameLst>
                                      </p:cBhvr>
                                      <p:to>
                                        <p:strVal val="visible"/>
                                      </p:to>
                                    </p:set>
                                    <p:anim calcmode="lin" valueType="num">
                                      <p:cBhvr additive="base">
                                        <p:cTn id="13" dur="500" fill="hold"/>
                                        <p:tgtEl>
                                          <p:spTgt spid="86020"/>
                                        </p:tgtEl>
                                        <p:attrNameLst>
                                          <p:attrName>ppt_x</p:attrName>
                                        </p:attrNameLst>
                                      </p:cBhvr>
                                      <p:tavLst>
                                        <p:tav tm="0">
                                          <p:val>
                                            <p:strVal val="0-#ppt_w/2"/>
                                          </p:val>
                                        </p:tav>
                                        <p:tav tm="100000">
                                          <p:val>
                                            <p:strVal val="#ppt_x"/>
                                          </p:val>
                                        </p:tav>
                                      </p:tavLst>
                                    </p:anim>
                                    <p:anim calcmode="lin" valueType="num">
                                      <p:cBhvr additive="base">
                                        <p:cTn id="14" dur="500" fill="hold"/>
                                        <p:tgtEl>
                                          <p:spTgt spid="86020"/>
                                        </p:tgtEl>
                                        <p:attrNameLst>
                                          <p:attrName>ppt_y</p:attrName>
                                        </p:attrNameLst>
                                      </p:cBhvr>
                                      <p:tavLst>
                                        <p:tav tm="0">
                                          <p:val>
                                            <p:strVal val="0-#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86019">
                                            <p:txEl>
                                              <p:pRg st="0" end="0"/>
                                            </p:txEl>
                                          </p:spTgt>
                                        </p:tgtEl>
                                        <p:attrNameLst>
                                          <p:attrName>style.visibility</p:attrName>
                                        </p:attrNameLst>
                                      </p:cBhvr>
                                      <p:to>
                                        <p:strVal val="visible"/>
                                      </p:to>
                                    </p:set>
                                    <p:anim calcmode="lin" valueType="num">
                                      <p:cBhvr additive="base">
                                        <p:cTn id="19" dur="500" fill="hold"/>
                                        <p:tgtEl>
                                          <p:spTgt spid="86019">
                                            <p:txEl>
                                              <p:pRg st="0" end="0"/>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86019">
                                            <p:txEl>
                                              <p:pRg st="0" end="0"/>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6019" grpId="0" build="p" autoUpdateAnimBg="0"/>
      <p:bldP spid="86020" grpId="0" animBg="1"/>
      <p:bldP spid="86021" grpId="0" animBg="1" autoUpdateAnimBg="0"/>
    </p:bldLst>
  </p:timing>
</p:sld>
</file>

<file path=ppt/slides/slide2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7042" name="Rectangle 2"/>
          <p:cNvSpPr>
            <a:spLocks noChangeArrowheads="1"/>
          </p:cNvSpPr>
          <p:nvPr/>
        </p:nvSpPr>
        <p:spPr bwMode="auto">
          <a:xfrm>
            <a:off x="0" y="0"/>
            <a:ext cx="9144000" cy="6858000"/>
          </a:xfrm>
          <a:prstGeom prst="rect">
            <a:avLst/>
          </a:prstGeom>
          <a:gradFill rotWithShape="0">
            <a:gsLst>
              <a:gs pos="0">
                <a:srgbClr val="0000FF"/>
              </a:gs>
              <a:gs pos="100000">
                <a:srgbClr val="FF9900"/>
              </a:gs>
            </a:gsLst>
            <a:lin ang="5400000" scaled="1"/>
          </a:gradFill>
          <a:ln w="9525">
            <a:solidFill>
              <a:schemeClr val="tx1"/>
            </a:solidFill>
            <a:miter lim="800000"/>
            <a:headEnd/>
            <a:tailEnd/>
          </a:ln>
          <a:effectLst/>
        </p:spPr>
        <p:txBody>
          <a:bodyPr wrap="none" anchor="ctr"/>
          <a:lstStyle/>
          <a:p>
            <a:endParaRPr lang="en-US"/>
          </a:p>
        </p:txBody>
      </p:sp>
      <p:sp>
        <p:nvSpPr>
          <p:cNvPr id="87043" name="Rectangle 3"/>
          <p:cNvSpPr>
            <a:spLocks noGrp="1" noChangeArrowheads="1"/>
          </p:cNvSpPr>
          <p:nvPr>
            <p:ph type="body" idx="1"/>
          </p:nvPr>
        </p:nvSpPr>
        <p:spPr>
          <a:xfrm>
            <a:off x="1187450" y="4797425"/>
            <a:ext cx="3894138" cy="1598613"/>
          </a:xfrm>
        </p:spPr>
        <p:txBody>
          <a:bodyPr/>
          <a:lstStyle/>
          <a:p>
            <a:pPr algn="ctr">
              <a:buFontTx/>
              <a:buNone/>
            </a:pPr>
            <a:r>
              <a:rPr lang="es-MX" sz="4000" b="1">
                <a:solidFill>
                  <a:srgbClr val="000066"/>
                </a:solidFill>
              </a:rPr>
              <a:t>PRACTIQUE LA  ECONOMIA</a:t>
            </a:r>
          </a:p>
        </p:txBody>
      </p:sp>
      <p:sp>
        <p:nvSpPr>
          <p:cNvPr id="87044" name="WordArt 4"/>
          <p:cNvSpPr>
            <a:spLocks noChangeArrowheads="1" noChangeShapeType="1" noTextEdit="1"/>
          </p:cNvSpPr>
          <p:nvPr/>
        </p:nvSpPr>
        <p:spPr bwMode="auto">
          <a:xfrm>
            <a:off x="2411413" y="2492375"/>
            <a:ext cx="1143000" cy="1981200"/>
          </a:xfrm>
          <a:prstGeom prst="rect">
            <a:avLst/>
          </a:prstGeom>
        </p:spPr>
        <p:txBody>
          <a:bodyPr wrap="none" fromWordArt="1">
            <a:prstTxWarp prst="textPlain">
              <a:avLst>
                <a:gd name="adj" fmla="val 50000"/>
              </a:avLst>
            </a:prstTxWarp>
          </a:bodyPr>
          <a:lstStyle/>
          <a:p>
            <a:pPr algn="ctr"/>
            <a:r>
              <a:rPr lang="en-US" sz="4400" kern="10" spc="-440">
                <a:ln w="12700">
                  <a:solidFill>
                    <a:srgbClr val="000099"/>
                  </a:solidFill>
                  <a:round/>
                  <a:headEnd/>
                  <a:tailEnd/>
                </a:ln>
                <a:solidFill>
                  <a:srgbClr val="7BE8EB"/>
                </a:solidFill>
                <a:effectLst>
                  <a:prstShdw prst="shdw11">
                    <a:srgbClr val="000099"/>
                  </a:prstShdw>
                </a:effectLst>
                <a:latin typeface="Impact"/>
              </a:rPr>
              <a:t>7</a:t>
            </a:r>
          </a:p>
        </p:txBody>
      </p:sp>
      <p:sp>
        <p:nvSpPr>
          <p:cNvPr id="87045" name="Rectangle 5"/>
          <p:cNvSpPr>
            <a:spLocks noGrp="1" noChangeArrowheads="1"/>
          </p:cNvSpPr>
          <p:nvPr>
            <p:ph type="title"/>
          </p:nvPr>
        </p:nvSpPr>
        <p:spPr>
          <a:xfrm>
            <a:off x="1295400" y="304800"/>
            <a:ext cx="7378700" cy="1143000"/>
          </a:xfrm>
          <a:gradFill rotWithShape="0">
            <a:gsLst>
              <a:gs pos="0">
                <a:srgbClr val="FF9900"/>
              </a:gs>
              <a:gs pos="100000">
                <a:srgbClr val="FFFFFF"/>
              </a:gs>
            </a:gsLst>
            <a:lin ang="5400000" scaled="1"/>
          </a:gradFill>
          <a:ln/>
          <a:scene3d>
            <a:camera prst="legacyPerspectiveBottomLeft"/>
            <a:lightRig rig="legacyFlat3" dir="t"/>
          </a:scene3d>
          <a:sp3d extrusionH="121893000" prstMaterial="legacyMatte">
            <a:bevelT w="13500" h="13500" prst="angle"/>
            <a:bevelB w="13500" h="13500" prst="angle"/>
            <a:extrusionClr>
              <a:srgbClr val="FF9900"/>
            </a:extrusionClr>
          </a:sp3d>
        </p:spPr>
        <p:txBody>
          <a:bodyPr>
            <a:flatTx/>
          </a:bodyPr>
          <a:lstStyle/>
          <a:p>
            <a:r>
              <a:rPr lang="es-ES_tradnl" sz="4800" b="1">
                <a:solidFill>
                  <a:srgbClr val="FF3300"/>
                </a:solidFill>
                <a:latin typeface="Tempus Sans ITC" pitchFamily="82" charset="0"/>
              </a:rPr>
              <a:t>SECRETOS FINANCIEROS</a:t>
            </a:r>
            <a:endParaRPr lang="es-ES_tradnl" sz="4800" b="1">
              <a:solidFill>
                <a:srgbClr val="FF3300"/>
              </a:solidFill>
            </a:endParaRPr>
          </a:p>
        </p:txBody>
      </p:sp>
      <p:pic>
        <p:nvPicPr>
          <p:cNvPr id="87046" name="Picture 6" descr="PPLW1436"/>
          <p:cNvPicPr>
            <a:picLocks noChangeAspect="1" noChangeArrowheads="1"/>
          </p:cNvPicPr>
          <p:nvPr/>
        </p:nvPicPr>
        <p:blipFill>
          <a:blip r:embed="rId2" cstate="print"/>
          <a:srcRect/>
          <a:stretch>
            <a:fillRect/>
          </a:stretch>
        </p:blipFill>
        <p:spPr bwMode="auto">
          <a:xfrm>
            <a:off x="5410200" y="1752600"/>
            <a:ext cx="2868613" cy="4876800"/>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87045"/>
                                        </p:tgtEl>
                                        <p:attrNameLst>
                                          <p:attrName>style.visibility</p:attrName>
                                        </p:attrNameLst>
                                      </p:cBhvr>
                                      <p:to>
                                        <p:strVal val="visible"/>
                                      </p:to>
                                    </p:set>
                                    <p:anim calcmode="lin" valueType="num">
                                      <p:cBhvr additive="base">
                                        <p:cTn id="7" dur="500" fill="hold"/>
                                        <p:tgtEl>
                                          <p:spTgt spid="87045"/>
                                        </p:tgtEl>
                                        <p:attrNameLst>
                                          <p:attrName>ppt_x</p:attrName>
                                        </p:attrNameLst>
                                      </p:cBhvr>
                                      <p:tavLst>
                                        <p:tav tm="0">
                                          <p:val>
                                            <p:strVal val="0-#ppt_w/2"/>
                                          </p:val>
                                        </p:tav>
                                        <p:tav tm="100000">
                                          <p:val>
                                            <p:strVal val="#ppt_x"/>
                                          </p:val>
                                        </p:tav>
                                      </p:tavLst>
                                    </p:anim>
                                    <p:anim calcmode="lin" valueType="num">
                                      <p:cBhvr additive="base">
                                        <p:cTn id="8" dur="500" fill="hold"/>
                                        <p:tgtEl>
                                          <p:spTgt spid="87045"/>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87044"/>
                                        </p:tgtEl>
                                        <p:attrNameLst>
                                          <p:attrName>style.visibility</p:attrName>
                                        </p:attrNameLst>
                                      </p:cBhvr>
                                      <p:to>
                                        <p:strVal val="visible"/>
                                      </p:to>
                                    </p:set>
                                    <p:anim calcmode="lin" valueType="num">
                                      <p:cBhvr additive="base">
                                        <p:cTn id="13" dur="500" fill="hold"/>
                                        <p:tgtEl>
                                          <p:spTgt spid="87044"/>
                                        </p:tgtEl>
                                        <p:attrNameLst>
                                          <p:attrName>ppt_x</p:attrName>
                                        </p:attrNameLst>
                                      </p:cBhvr>
                                      <p:tavLst>
                                        <p:tav tm="0">
                                          <p:val>
                                            <p:strVal val="0-#ppt_w/2"/>
                                          </p:val>
                                        </p:tav>
                                        <p:tav tm="100000">
                                          <p:val>
                                            <p:strVal val="#ppt_x"/>
                                          </p:val>
                                        </p:tav>
                                      </p:tavLst>
                                    </p:anim>
                                    <p:anim calcmode="lin" valueType="num">
                                      <p:cBhvr additive="base">
                                        <p:cTn id="14" dur="500" fill="hold"/>
                                        <p:tgtEl>
                                          <p:spTgt spid="87044"/>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9" fill="hold" nodeType="clickEffect">
                                  <p:stCondLst>
                                    <p:cond delay="0"/>
                                  </p:stCondLst>
                                  <p:childTnLst>
                                    <p:set>
                                      <p:cBhvr>
                                        <p:cTn id="18" dur="1" fill="hold">
                                          <p:stCondLst>
                                            <p:cond delay="0"/>
                                          </p:stCondLst>
                                        </p:cTn>
                                        <p:tgtEl>
                                          <p:spTgt spid="87046"/>
                                        </p:tgtEl>
                                        <p:attrNameLst>
                                          <p:attrName>style.visibility</p:attrName>
                                        </p:attrNameLst>
                                      </p:cBhvr>
                                      <p:to>
                                        <p:strVal val="visible"/>
                                      </p:to>
                                    </p:set>
                                    <p:anim calcmode="lin" valueType="num">
                                      <p:cBhvr additive="base">
                                        <p:cTn id="19" dur="500" fill="hold"/>
                                        <p:tgtEl>
                                          <p:spTgt spid="87046"/>
                                        </p:tgtEl>
                                        <p:attrNameLst>
                                          <p:attrName>ppt_x</p:attrName>
                                        </p:attrNameLst>
                                      </p:cBhvr>
                                      <p:tavLst>
                                        <p:tav tm="0">
                                          <p:val>
                                            <p:strVal val="0-#ppt_w/2"/>
                                          </p:val>
                                        </p:tav>
                                        <p:tav tm="100000">
                                          <p:val>
                                            <p:strVal val="#ppt_x"/>
                                          </p:val>
                                        </p:tav>
                                      </p:tavLst>
                                    </p:anim>
                                    <p:anim calcmode="lin" valueType="num">
                                      <p:cBhvr additive="base">
                                        <p:cTn id="20" dur="500" fill="hold"/>
                                        <p:tgtEl>
                                          <p:spTgt spid="87046"/>
                                        </p:tgtEl>
                                        <p:attrNameLst>
                                          <p:attrName>ppt_y</p:attrName>
                                        </p:attrNameLst>
                                      </p:cBhvr>
                                      <p:tavLst>
                                        <p:tav tm="0">
                                          <p:val>
                                            <p:strVal val="0-#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87043">
                                            <p:txEl>
                                              <p:pRg st="0" end="0"/>
                                            </p:txEl>
                                          </p:spTgt>
                                        </p:tgtEl>
                                        <p:attrNameLst>
                                          <p:attrName>style.visibility</p:attrName>
                                        </p:attrNameLst>
                                      </p:cBhvr>
                                      <p:to>
                                        <p:strVal val="visible"/>
                                      </p:to>
                                    </p:set>
                                    <p:anim calcmode="lin" valueType="num">
                                      <p:cBhvr additive="base">
                                        <p:cTn id="25" dur="500" fill="hold"/>
                                        <p:tgtEl>
                                          <p:spTgt spid="87043">
                                            <p:txEl>
                                              <p:pRg st="0" end="0"/>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87043">
                                            <p:txEl>
                                              <p:pRg st="0" end="0"/>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7043" grpId="0" build="p" autoUpdateAnimBg="0"/>
      <p:bldP spid="87044" grpId="0" animBg="1"/>
      <p:bldP spid="87045" grpId="0" animBg="1" autoUpdateAnimBg="0"/>
    </p:bldLst>
  </p:timing>
</p:sld>
</file>

<file path=ppt/slides/slide2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8066" name="Rectangle 2"/>
          <p:cNvSpPr>
            <a:spLocks noChangeArrowheads="1"/>
          </p:cNvSpPr>
          <p:nvPr/>
        </p:nvSpPr>
        <p:spPr bwMode="auto">
          <a:xfrm>
            <a:off x="0" y="0"/>
            <a:ext cx="9144000" cy="6858000"/>
          </a:xfrm>
          <a:prstGeom prst="rect">
            <a:avLst/>
          </a:prstGeom>
          <a:gradFill rotWithShape="0">
            <a:gsLst>
              <a:gs pos="0">
                <a:srgbClr val="EBF86E"/>
              </a:gs>
              <a:gs pos="100000">
                <a:srgbClr val="FFFFFF"/>
              </a:gs>
            </a:gsLst>
            <a:lin ang="5400000" scaled="1"/>
          </a:gradFill>
          <a:ln w="9525">
            <a:solidFill>
              <a:schemeClr val="tx1"/>
            </a:solidFill>
            <a:miter lim="800000"/>
            <a:headEnd/>
            <a:tailEnd/>
          </a:ln>
          <a:effectLst/>
        </p:spPr>
        <p:txBody>
          <a:bodyPr wrap="none" anchor="ctr"/>
          <a:lstStyle/>
          <a:p>
            <a:endParaRPr lang="en-US"/>
          </a:p>
        </p:txBody>
      </p:sp>
      <p:sp>
        <p:nvSpPr>
          <p:cNvPr id="88067" name="Rectangle 3"/>
          <p:cNvSpPr>
            <a:spLocks noGrp="1" noChangeArrowheads="1"/>
          </p:cNvSpPr>
          <p:nvPr>
            <p:ph type="body" sz="half" idx="1"/>
          </p:nvPr>
        </p:nvSpPr>
        <p:spPr>
          <a:xfrm>
            <a:off x="4343400" y="3048000"/>
            <a:ext cx="3829050" cy="3581400"/>
          </a:xfrm>
          <a:solidFill>
            <a:schemeClr val="hlink"/>
          </a:solidFill>
          <a:scene3d>
            <a:camera prst="legacyPerspectiveFront">
              <a:rot lat="1500000" lon="1500000" rev="0"/>
            </a:camera>
            <a:lightRig rig="legacyFlat2" dir="b"/>
          </a:scene3d>
          <a:sp3d extrusionH="430200" prstMaterial="legacyMatte">
            <a:bevelT w="13500" h="13500" prst="angle"/>
            <a:bevelB w="13500" h="13500" prst="angle"/>
            <a:extrusionClr>
              <a:schemeClr val="hlink"/>
            </a:extrusionClr>
          </a:sp3d>
        </p:spPr>
        <p:txBody>
          <a:bodyPr>
            <a:flatTx/>
          </a:bodyPr>
          <a:lstStyle/>
          <a:p>
            <a:pPr lvl="1"/>
            <a:r>
              <a:rPr lang="es-MX" b="1">
                <a:solidFill>
                  <a:schemeClr val="bg1"/>
                </a:solidFill>
                <a:latin typeface="Tahoma" pitchFamily="34" charset="0"/>
              </a:rPr>
              <a:t>Haga una lista de las cosas a comprar:</a:t>
            </a:r>
          </a:p>
          <a:p>
            <a:pPr lvl="1"/>
            <a:r>
              <a:rPr lang="es-MX" b="1">
                <a:solidFill>
                  <a:schemeClr val="bg1"/>
                </a:solidFill>
                <a:latin typeface="Tahoma" pitchFamily="34" charset="0"/>
              </a:rPr>
              <a:t>Ropa</a:t>
            </a:r>
          </a:p>
          <a:p>
            <a:pPr lvl="1"/>
            <a:r>
              <a:rPr lang="es-MX" b="1">
                <a:solidFill>
                  <a:schemeClr val="bg1"/>
                </a:solidFill>
                <a:latin typeface="Tahoma" pitchFamily="34" charset="0"/>
              </a:rPr>
              <a:t>Alimentos</a:t>
            </a:r>
          </a:p>
          <a:p>
            <a:pPr lvl="1"/>
            <a:r>
              <a:rPr lang="es-MX" b="1">
                <a:solidFill>
                  <a:schemeClr val="bg1"/>
                </a:solidFill>
                <a:latin typeface="Tahoma" pitchFamily="34" charset="0"/>
              </a:rPr>
              <a:t>Muebles</a:t>
            </a:r>
          </a:p>
          <a:p>
            <a:endParaRPr lang="pt-BR" b="1">
              <a:solidFill>
                <a:schemeClr val="bg1"/>
              </a:solidFill>
              <a:latin typeface="Tahoma" pitchFamily="34" charset="0"/>
            </a:endParaRPr>
          </a:p>
        </p:txBody>
      </p:sp>
      <p:sp>
        <p:nvSpPr>
          <p:cNvPr id="88068" name="WordArt 4"/>
          <p:cNvSpPr>
            <a:spLocks noChangeArrowheads="1" noChangeShapeType="1" noTextEdit="1"/>
          </p:cNvSpPr>
          <p:nvPr/>
        </p:nvSpPr>
        <p:spPr bwMode="auto">
          <a:xfrm>
            <a:off x="1219200" y="838200"/>
            <a:ext cx="7315200" cy="1371600"/>
          </a:xfrm>
          <a:prstGeom prst="rect">
            <a:avLst/>
          </a:prstGeom>
        </p:spPr>
        <p:txBody>
          <a:bodyPr wrap="none" fromWordArt="1">
            <a:prstTxWarp prst="textInflateTop">
              <a:avLst>
                <a:gd name="adj" fmla="val 31917"/>
              </a:avLst>
            </a:prstTxWarp>
          </a:bodyPr>
          <a:lstStyle/>
          <a:p>
            <a:pPr algn="ctr"/>
            <a:r>
              <a:rPr lang="en-US" sz="3600" kern="10" spc="720">
                <a:ln w="12700">
                  <a:solidFill>
                    <a:srgbClr val="3333CC"/>
                  </a:solidFill>
                  <a:round/>
                  <a:headEnd/>
                  <a:tailEnd/>
                </a:ln>
                <a:gradFill rotWithShape="0">
                  <a:gsLst>
                    <a:gs pos="0">
                      <a:schemeClr val="hlink"/>
                    </a:gs>
                    <a:gs pos="100000">
                      <a:srgbClr val="FFFFFF"/>
                    </a:gs>
                  </a:gsLst>
                  <a:lin ang="5400000" scaled="1"/>
                </a:gradFill>
                <a:effectLst>
                  <a:prstShdw prst="shdw13" dist="53882" dir="13500000">
                    <a:srgbClr val="9999FF"/>
                  </a:prstShdw>
                </a:effectLst>
                <a:latin typeface="Arial Black"/>
              </a:rPr>
              <a:t>COMPRE CON SABIDURIA</a:t>
            </a:r>
          </a:p>
        </p:txBody>
      </p:sp>
      <p:pic>
        <p:nvPicPr>
          <p:cNvPr id="88069" name="Picture 5" descr="PPLW1002"/>
          <p:cNvPicPr>
            <a:picLocks noChangeAspect="1" noChangeArrowheads="1"/>
          </p:cNvPicPr>
          <p:nvPr/>
        </p:nvPicPr>
        <p:blipFill>
          <a:blip r:embed="rId2" cstate="print"/>
          <a:srcRect/>
          <a:stretch>
            <a:fillRect/>
          </a:stretch>
        </p:blipFill>
        <p:spPr bwMode="auto">
          <a:xfrm>
            <a:off x="914400" y="2667000"/>
            <a:ext cx="2590800" cy="3733800"/>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12" fill="hold" grpId="0" nodeType="clickEffect">
                                  <p:stCondLst>
                                    <p:cond delay="0"/>
                                  </p:stCondLst>
                                  <p:childTnLst>
                                    <p:set>
                                      <p:cBhvr>
                                        <p:cTn id="6" dur="1" fill="hold">
                                          <p:stCondLst>
                                            <p:cond delay="0"/>
                                          </p:stCondLst>
                                        </p:cTn>
                                        <p:tgtEl>
                                          <p:spTgt spid="88068"/>
                                        </p:tgtEl>
                                        <p:attrNameLst>
                                          <p:attrName>style.visibility</p:attrName>
                                        </p:attrNameLst>
                                      </p:cBhvr>
                                      <p:to>
                                        <p:strVal val="visible"/>
                                      </p:to>
                                    </p:set>
                                    <p:anim calcmode="lin" valueType="num">
                                      <p:cBhvr additive="base">
                                        <p:cTn id="7" dur="500" fill="hold"/>
                                        <p:tgtEl>
                                          <p:spTgt spid="88068"/>
                                        </p:tgtEl>
                                        <p:attrNameLst>
                                          <p:attrName>ppt_x</p:attrName>
                                        </p:attrNameLst>
                                      </p:cBhvr>
                                      <p:tavLst>
                                        <p:tav tm="0">
                                          <p:val>
                                            <p:strVal val="0-#ppt_w/2"/>
                                          </p:val>
                                        </p:tav>
                                        <p:tav tm="100000">
                                          <p:val>
                                            <p:strVal val="#ppt_x"/>
                                          </p:val>
                                        </p:tav>
                                      </p:tavLst>
                                    </p:anim>
                                    <p:anim calcmode="lin" valueType="num">
                                      <p:cBhvr additive="base">
                                        <p:cTn id="8" dur="500" fill="hold"/>
                                        <p:tgtEl>
                                          <p:spTgt spid="88068"/>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9" fill="hold" nodeType="clickEffect">
                                  <p:stCondLst>
                                    <p:cond delay="0"/>
                                  </p:stCondLst>
                                  <p:childTnLst>
                                    <p:set>
                                      <p:cBhvr>
                                        <p:cTn id="12" dur="1" fill="hold">
                                          <p:stCondLst>
                                            <p:cond delay="0"/>
                                          </p:stCondLst>
                                        </p:cTn>
                                        <p:tgtEl>
                                          <p:spTgt spid="88069"/>
                                        </p:tgtEl>
                                        <p:attrNameLst>
                                          <p:attrName>style.visibility</p:attrName>
                                        </p:attrNameLst>
                                      </p:cBhvr>
                                      <p:to>
                                        <p:strVal val="visible"/>
                                      </p:to>
                                    </p:set>
                                    <p:anim calcmode="lin" valueType="num">
                                      <p:cBhvr additive="base">
                                        <p:cTn id="13" dur="500" fill="hold"/>
                                        <p:tgtEl>
                                          <p:spTgt spid="88069"/>
                                        </p:tgtEl>
                                        <p:attrNameLst>
                                          <p:attrName>ppt_x</p:attrName>
                                        </p:attrNameLst>
                                      </p:cBhvr>
                                      <p:tavLst>
                                        <p:tav tm="0">
                                          <p:val>
                                            <p:strVal val="0-#ppt_w/2"/>
                                          </p:val>
                                        </p:tav>
                                        <p:tav tm="100000">
                                          <p:val>
                                            <p:strVal val="#ppt_x"/>
                                          </p:val>
                                        </p:tav>
                                      </p:tavLst>
                                    </p:anim>
                                    <p:anim calcmode="lin" valueType="num">
                                      <p:cBhvr additive="base">
                                        <p:cTn id="14" dur="500" fill="hold"/>
                                        <p:tgtEl>
                                          <p:spTgt spid="88069"/>
                                        </p:tgtEl>
                                        <p:attrNameLst>
                                          <p:attrName>ppt_y</p:attrName>
                                        </p:attrNameLst>
                                      </p:cBhvr>
                                      <p:tavLst>
                                        <p:tav tm="0">
                                          <p:val>
                                            <p:strVal val="0-#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3" fill="hold" grpId="0" nodeType="clickEffect">
                                  <p:stCondLst>
                                    <p:cond delay="0"/>
                                  </p:stCondLst>
                                  <p:childTnLst>
                                    <p:set>
                                      <p:cBhvr>
                                        <p:cTn id="18" dur="1" fill="hold">
                                          <p:stCondLst>
                                            <p:cond delay="0"/>
                                          </p:stCondLst>
                                        </p:cTn>
                                        <p:tgtEl>
                                          <p:spTgt spid="88067">
                                            <p:txEl>
                                              <p:pRg st="0" end="0"/>
                                            </p:txEl>
                                          </p:spTgt>
                                        </p:tgtEl>
                                        <p:attrNameLst>
                                          <p:attrName>style.visibility</p:attrName>
                                        </p:attrNameLst>
                                      </p:cBhvr>
                                      <p:to>
                                        <p:strVal val="visible"/>
                                      </p:to>
                                    </p:set>
                                    <p:anim calcmode="lin" valueType="num">
                                      <p:cBhvr additive="base">
                                        <p:cTn id="19" dur="500" fill="hold"/>
                                        <p:tgtEl>
                                          <p:spTgt spid="88067">
                                            <p:txEl>
                                              <p:pRg st="0" end="0"/>
                                            </p:txEl>
                                          </p:spTgt>
                                        </p:tgtEl>
                                        <p:attrNameLst>
                                          <p:attrName>ppt_x</p:attrName>
                                        </p:attrNameLst>
                                      </p:cBhvr>
                                      <p:tavLst>
                                        <p:tav tm="0">
                                          <p:val>
                                            <p:strVal val="1+#ppt_w/2"/>
                                          </p:val>
                                        </p:tav>
                                        <p:tav tm="100000">
                                          <p:val>
                                            <p:strVal val="#ppt_x"/>
                                          </p:val>
                                        </p:tav>
                                      </p:tavLst>
                                    </p:anim>
                                    <p:anim calcmode="lin" valueType="num">
                                      <p:cBhvr additive="base">
                                        <p:cTn id="20" dur="500" fill="hold"/>
                                        <p:tgtEl>
                                          <p:spTgt spid="88067">
                                            <p:txEl>
                                              <p:pRg st="0" end="0"/>
                                            </p:txEl>
                                          </p:spTgt>
                                        </p:tgtEl>
                                        <p:attrNameLst>
                                          <p:attrName>ppt_y</p:attrName>
                                        </p:attrNameLst>
                                      </p:cBhvr>
                                      <p:tavLst>
                                        <p:tav tm="0">
                                          <p:val>
                                            <p:strVal val="0-#ppt_h/2"/>
                                          </p:val>
                                        </p:tav>
                                        <p:tav tm="100000">
                                          <p:val>
                                            <p:strVal val="#ppt_y"/>
                                          </p:val>
                                        </p:tav>
                                      </p:tavLst>
                                    </p:anim>
                                  </p:childTnLst>
                                </p:cTn>
                              </p:par>
                              <p:par>
                                <p:cTn id="21" presetID="2" presetClass="entr" presetSubtype="3" fill="hold" grpId="0" nodeType="withEffect">
                                  <p:stCondLst>
                                    <p:cond delay="0"/>
                                  </p:stCondLst>
                                  <p:childTnLst>
                                    <p:set>
                                      <p:cBhvr>
                                        <p:cTn id="22" dur="1" fill="hold">
                                          <p:stCondLst>
                                            <p:cond delay="0"/>
                                          </p:stCondLst>
                                        </p:cTn>
                                        <p:tgtEl>
                                          <p:spTgt spid="88067">
                                            <p:txEl>
                                              <p:pRg st="1" end="1"/>
                                            </p:txEl>
                                          </p:spTgt>
                                        </p:tgtEl>
                                        <p:attrNameLst>
                                          <p:attrName>style.visibility</p:attrName>
                                        </p:attrNameLst>
                                      </p:cBhvr>
                                      <p:to>
                                        <p:strVal val="visible"/>
                                      </p:to>
                                    </p:set>
                                    <p:anim calcmode="lin" valueType="num">
                                      <p:cBhvr additive="base">
                                        <p:cTn id="23" dur="500" fill="hold"/>
                                        <p:tgtEl>
                                          <p:spTgt spid="88067">
                                            <p:txEl>
                                              <p:pRg st="1" end="1"/>
                                            </p:txEl>
                                          </p:spTgt>
                                        </p:tgtEl>
                                        <p:attrNameLst>
                                          <p:attrName>ppt_x</p:attrName>
                                        </p:attrNameLst>
                                      </p:cBhvr>
                                      <p:tavLst>
                                        <p:tav tm="0">
                                          <p:val>
                                            <p:strVal val="1+#ppt_w/2"/>
                                          </p:val>
                                        </p:tav>
                                        <p:tav tm="100000">
                                          <p:val>
                                            <p:strVal val="#ppt_x"/>
                                          </p:val>
                                        </p:tav>
                                      </p:tavLst>
                                    </p:anim>
                                    <p:anim calcmode="lin" valueType="num">
                                      <p:cBhvr additive="base">
                                        <p:cTn id="24" dur="500" fill="hold"/>
                                        <p:tgtEl>
                                          <p:spTgt spid="88067">
                                            <p:txEl>
                                              <p:pRg st="1" end="1"/>
                                            </p:txEl>
                                          </p:spTgt>
                                        </p:tgtEl>
                                        <p:attrNameLst>
                                          <p:attrName>ppt_y</p:attrName>
                                        </p:attrNameLst>
                                      </p:cBhvr>
                                      <p:tavLst>
                                        <p:tav tm="0">
                                          <p:val>
                                            <p:strVal val="0-#ppt_h/2"/>
                                          </p:val>
                                        </p:tav>
                                        <p:tav tm="100000">
                                          <p:val>
                                            <p:strVal val="#ppt_y"/>
                                          </p:val>
                                        </p:tav>
                                      </p:tavLst>
                                    </p:anim>
                                  </p:childTnLst>
                                </p:cTn>
                              </p:par>
                              <p:par>
                                <p:cTn id="25" presetID="2" presetClass="entr" presetSubtype="3" fill="hold" grpId="0" nodeType="withEffect">
                                  <p:stCondLst>
                                    <p:cond delay="0"/>
                                  </p:stCondLst>
                                  <p:childTnLst>
                                    <p:set>
                                      <p:cBhvr>
                                        <p:cTn id="26" dur="1" fill="hold">
                                          <p:stCondLst>
                                            <p:cond delay="0"/>
                                          </p:stCondLst>
                                        </p:cTn>
                                        <p:tgtEl>
                                          <p:spTgt spid="88067">
                                            <p:txEl>
                                              <p:pRg st="2" end="2"/>
                                            </p:txEl>
                                          </p:spTgt>
                                        </p:tgtEl>
                                        <p:attrNameLst>
                                          <p:attrName>style.visibility</p:attrName>
                                        </p:attrNameLst>
                                      </p:cBhvr>
                                      <p:to>
                                        <p:strVal val="visible"/>
                                      </p:to>
                                    </p:set>
                                    <p:anim calcmode="lin" valueType="num">
                                      <p:cBhvr additive="base">
                                        <p:cTn id="27" dur="500" fill="hold"/>
                                        <p:tgtEl>
                                          <p:spTgt spid="88067">
                                            <p:txEl>
                                              <p:pRg st="2" end="2"/>
                                            </p:txEl>
                                          </p:spTgt>
                                        </p:tgtEl>
                                        <p:attrNameLst>
                                          <p:attrName>ppt_x</p:attrName>
                                        </p:attrNameLst>
                                      </p:cBhvr>
                                      <p:tavLst>
                                        <p:tav tm="0">
                                          <p:val>
                                            <p:strVal val="1+#ppt_w/2"/>
                                          </p:val>
                                        </p:tav>
                                        <p:tav tm="100000">
                                          <p:val>
                                            <p:strVal val="#ppt_x"/>
                                          </p:val>
                                        </p:tav>
                                      </p:tavLst>
                                    </p:anim>
                                    <p:anim calcmode="lin" valueType="num">
                                      <p:cBhvr additive="base">
                                        <p:cTn id="28" dur="500" fill="hold"/>
                                        <p:tgtEl>
                                          <p:spTgt spid="88067">
                                            <p:txEl>
                                              <p:pRg st="2" end="2"/>
                                            </p:txEl>
                                          </p:spTgt>
                                        </p:tgtEl>
                                        <p:attrNameLst>
                                          <p:attrName>ppt_y</p:attrName>
                                        </p:attrNameLst>
                                      </p:cBhvr>
                                      <p:tavLst>
                                        <p:tav tm="0">
                                          <p:val>
                                            <p:strVal val="0-#ppt_h/2"/>
                                          </p:val>
                                        </p:tav>
                                        <p:tav tm="100000">
                                          <p:val>
                                            <p:strVal val="#ppt_y"/>
                                          </p:val>
                                        </p:tav>
                                      </p:tavLst>
                                    </p:anim>
                                  </p:childTnLst>
                                </p:cTn>
                              </p:par>
                              <p:par>
                                <p:cTn id="29" presetID="2" presetClass="entr" presetSubtype="3" fill="hold" grpId="0" nodeType="withEffect">
                                  <p:stCondLst>
                                    <p:cond delay="0"/>
                                  </p:stCondLst>
                                  <p:childTnLst>
                                    <p:set>
                                      <p:cBhvr>
                                        <p:cTn id="30" dur="1" fill="hold">
                                          <p:stCondLst>
                                            <p:cond delay="0"/>
                                          </p:stCondLst>
                                        </p:cTn>
                                        <p:tgtEl>
                                          <p:spTgt spid="88067">
                                            <p:txEl>
                                              <p:pRg st="3" end="3"/>
                                            </p:txEl>
                                          </p:spTgt>
                                        </p:tgtEl>
                                        <p:attrNameLst>
                                          <p:attrName>style.visibility</p:attrName>
                                        </p:attrNameLst>
                                      </p:cBhvr>
                                      <p:to>
                                        <p:strVal val="visible"/>
                                      </p:to>
                                    </p:set>
                                    <p:anim calcmode="lin" valueType="num">
                                      <p:cBhvr additive="base">
                                        <p:cTn id="31" dur="500" fill="hold"/>
                                        <p:tgtEl>
                                          <p:spTgt spid="88067">
                                            <p:txEl>
                                              <p:pRg st="3" end="3"/>
                                            </p:txEl>
                                          </p:spTgt>
                                        </p:tgtEl>
                                        <p:attrNameLst>
                                          <p:attrName>ppt_x</p:attrName>
                                        </p:attrNameLst>
                                      </p:cBhvr>
                                      <p:tavLst>
                                        <p:tav tm="0">
                                          <p:val>
                                            <p:strVal val="1+#ppt_w/2"/>
                                          </p:val>
                                        </p:tav>
                                        <p:tav tm="100000">
                                          <p:val>
                                            <p:strVal val="#ppt_x"/>
                                          </p:val>
                                        </p:tav>
                                      </p:tavLst>
                                    </p:anim>
                                    <p:anim calcmode="lin" valueType="num">
                                      <p:cBhvr additive="base">
                                        <p:cTn id="32" dur="500" fill="hold"/>
                                        <p:tgtEl>
                                          <p:spTgt spid="88067">
                                            <p:txEl>
                                              <p:pRg st="3" end="3"/>
                                            </p:txEl>
                                          </p:spTgt>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8067" grpId="0" build="p" autoUpdateAnimBg="0"/>
      <p:bldP spid="88068" grpId="0" animBg="1"/>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Rectangle 2"/>
          <p:cNvSpPr>
            <a:spLocks noChangeArrowheads="1"/>
          </p:cNvSpPr>
          <p:nvPr/>
        </p:nvSpPr>
        <p:spPr bwMode="auto">
          <a:xfrm>
            <a:off x="0" y="0"/>
            <a:ext cx="9144000" cy="6858000"/>
          </a:xfrm>
          <a:prstGeom prst="rect">
            <a:avLst/>
          </a:prstGeom>
          <a:gradFill rotWithShape="0">
            <a:gsLst>
              <a:gs pos="0">
                <a:schemeClr val="accent1"/>
              </a:gs>
              <a:gs pos="100000">
                <a:schemeClr val="bg1"/>
              </a:gs>
            </a:gsLst>
            <a:lin ang="5400000" scaled="1"/>
          </a:gradFill>
          <a:ln w="9525">
            <a:solidFill>
              <a:schemeClr val="tx1"/>
            </a:solidFill>
            <a:miter lim="800000"/>
            <a:headEnd/>
            <a:tailEnd/>
          </a:ln>
          <a:effectLst/>
        </p:spPr>
        <p:txBody>
          <a:bodyPr wrap="none" anchor="ctr"/>
          <a:lstStyle/>
          <a:p>
            <a:endParaRPr lang="en-US"/>
          </a:p>
        </p:txBody>
      </p:sp>
      <p:sp>
        <p:nvSpPr>
          <p:cNvPr id="89091" name="WordArt 3"/>
          <p:cNvSpPr>
            <a:spLocks noChangeArrowheads="1" noChangeShapeType="1" noTextEdit="1"/>
          </p:cNvSpPr>
          <p:nvPr/>
        </p:nvSpPr>
        <p:spPr bwMode="auto">
          <a:xfrm>
            <a:off x="1295400" y="533400"/>
            <a:ext cx="7315200" cy="1371600"/>
          </a:xfrm>
          <a:prstGeom prst="rect">
            <a:avLst/>
          </a:prstGeom>
        </p:spPr>
        <p:txBody>
          <a:bodyPr wrap="none" fromWordArt="1">
            <a:prstTxWarp prst="textInflateTop">
              <a:avLst>
                <a:gd name="adj" fmla="val 31917"/>
              </a:avLst>
            </a:prstTxWarp>
          </a:bodyPr>
          <a:lstStyle/>
          <a:p>
            <a:pPr algn="ctr"/>
            <a:r>
              <a:rPr lang="en-US" sz="3600" kern="10" spc="720">
                <a:ln w="12700">
                  <a:solidFill>
                    <a:srgbClr val="3333CC"/>
                  </a:solidFill>
                  <a:round/>
                  <a:headEnd/>
                  <a:tailEnd/>
                </a:ln>
                <a:gradFill rotWithShape="0">
                  <a:gsLst>
                    <a:gs pos="0">
                      <a:schemeClr val="hlink"/>
                    </a:gs>
                    <a:gs pos="100000">
                      <a:srgbClr val="FFFFFF"/>
                    </a:gs>
                  </a:gsLst>
                  <a:lin ang="5400000" scaled="1"/>
                </a:gradFill>
                <a:effectLst>
                  <a:prstShdw prst="shdw13" dist="53882" dir="13500000">
                    <a:srgbClr val="9999FF"/>
                  </a:prstShdw>
                </a:effectLst>
                <a:latin typeface="Arial Black"/>
              </a:rPr>
              <a:t>COMPRE CON SABIDURIA</a:t>
            </a:r>
          </a:p>
        </p:txBody>
      </p:sp>
      <p:sp>
        <p:nvSpPr>
          <p:cNvPr id="89092" name="Rectangle 4"/>
          <p:cNvSpPr>
            <a:spLocks noChangeArrowheads="1"/>
          </p:cNvSpPr>
          <p:nvPr/>
        </p:nvSpPr>
        <p:spPr bwMode="auto">
          <a:xfrm>
            <a:off x="4114800" y="2286000"/>
            <a:ext cx="4114800" cy="4110038"/>
          </a:xfrm>
          <a:prstGeom prst="rect">
            <a:avLst/>
          </a:prstGeom>
          <a:noFill/>
          <a:ln w="9525">
            <a:noFill/>
            <a:miter lim="800000"/>
            <a:headEnd/>
            <a:tailEnd/>
          </a:ln>
          <a:effectLst>
            <a:outerShdw dist="107763" dir="2700000" algn="ctr" rotWithShape="0">
              <a:schemeClr val="bg2"/>
            </a:outerShdw>
          </a:effectLst>
        </p:spPr>
        <p:txBody>
          <a:bodyPr/>
          <a:lstStyle/>
          <a:p>
            <a:pPr marL="342900" indent="-342900">
              <a:spcBef>
                <a:spcPct val="20000"/>
              </a:spcBef>
              <a:buClr>
                <a:schemeClr val="accent2"/>
              </a:buClr>
              <a:buFont typeface="Wingdings" pitchFamily="2" charset="2"/>
              <a:buChar char="w"/>
            </a:pPr>
            <a:r>
              <a:rPr lang="es-MX" sz="2800" b="1">
                <a:solidFill>
                  <a:srgbClr val="0000FF"/>
                </a:solidFill>
                <a:latin typeface="Tahoma" pitchFamily="34" charset="0"/>
              </a:rPr>
              <a:t>Pregúntese, esto es:</a:t>
            </a:r>
          </a:p>
          <a:p>
            <a:pPr marL="342900" indent="-342900">
              <a:spcBef>
                <a:spcPct val="20000"/>
              </a:spcBef>
              <a:buClr>
                <a:schemeClr val="accent2"/>
              </a:buClr>
              <a:buFont typeface="Wingdings" pitchFamily="2" charset="2"/>
              <a:buChar char="w"/>
            </a:pPr>
            <a:r>
              <a:rPr lang="es-MX" sz="2800" b="1">
                <a:solidFill>
                  <a:srgbClr val="0000FF"/>
                </a:solidFill>
                <a:latin typeface="Tahoma" pitchFamily="34" charset="0"/>
              </a:rPr>
              <a:t>Indispensable?</a:t>
            </a:r>
          </a:p>
          <a:p>
            <a:pPr marL="342900" indent="-342900">
              <a:spcBef>
                <a:spcPct val="20000"/>
              </a:spcBef>
              <a:buClr>
                <a:schemeClr val="accent2"/>
              </a:buClr>
              <a:buFont typeface="Wingdings" pitchFamily="2" charset="2"/>
              <a:buChar char="w"/>
            </a:pPr>
            <a:r>
              <a:rPr lang="es-MX" sz="2800" b="1">
                <a:solidFill>
                  <a:srgbClr val="0000FF"/>
                </a:solidFill>
                <a:latin typeface="Tahoma" pitchFamily="34" charset="0"/>
              </a:rPr>
              <a:t>Necesario?</a:t>
            </a:r>
          </a:p>
          <a:p>
            <a:pPr marL="342900" indent="-342900">
              <a:spcBef>
                <a:spcPct val="20000"/>
              </a:spcBef>
              <a:buClr>
                <a:schemeClr val="accent2"/>
              </a:buClr>
              <a:buFont typeface="Wingdings" pitchFamily="2" charset="2"/>
              <a:buChar char="w"/>
            </a:pPr>
            <a:r>
              <a:rPr lang="es-MX" sz="2800" b="1">
                <a:solidFill>
                  <a:srgbClr val="0000FF"/>
                </a:solidFill>
                <a:latin typeface="Tahoma" pitchFamily="34" charset="0"/>
              </a:rPr>
              <a:t>Útil?</a:t>
            </a:r>
          </a:p>
          <a:p>
            <a:pPr marL="342900" indent="-342900">
              <a:spcBef>
                <a:spcPct val="20000"/>
              </a:spcBef>
              <a:buClr>
                <a:schemeClr val="accent2"/>
              </a:buClr>
              <a:buFont typeface="Wingdings" pitchFamily="2" charset="2"/>
              <a:buChar char="w"/>
            </a:pPr>
            <a:r>
              <a:rPr lang="es-MX" sz="2800" b="1">
                <a:solidFill>
                  <a:srgbClr val="0000FF"/>
                </a:solidFill>
                <a:latin typeface="Tahoma" pitchFamily="34" charset="0"/>
              </a:rPr>
              <a:t>Deseable? </a:t>
            </a:r>
          </a:p>
          <a:p>
            <a:pPr marL="342900" indent="-342900">
              <a:spcBef>
                <a:spcPct val="20000"/>
              </a:spcBef>
              <a:buClr>
                <a:schemeClr val="accent2"/>
              </a:buClr>
              <a:buFont typeface="Wingdings" pitchFamily="2" charset="2"/>
              <a:buChar char="w"/>
            </a:pPr>
            <a:r>
              <a:rPr lang="es-MX" sz="2800" b="1">
                <a:solidFill>
                  <a:srgbClr val="0000FF"/>
                </a:solidFill>
                <a:latin typeface="Tahoma" pitchFamily="34" charset="0"/>
              </a:rPr>
              <a:t>Lujo?</a:t>
            </a:r>
          </a:p>
          <a:p>
            <a:pPr marL="342900" indent="-342900">
              <a:spcBef>
                <a:spcPct val="20000"/>
              </a:spcBef>
              <a:buClr>
                <a:schemeClr val="accent2"/>
              </a:buClr>
              <a:buFont typeface="Wingdings" pitchFamily="2" charset="2"/>
              <a:buChar char="w"/>
            </a:pPr>
            <a:endParaRPr lang="pt-BR" sz="2800" b="1">
              <a:solidFill>
                <a:srgbClr val="0000FF"/>
              </a:solidFill>
              <a:latin typeface="Tahoma" pitchFamily="34" charset="0"/>
            </a:endParaRPr>
          </a:p>
          <a:p>
            <a:pPr marL="342900" indent="-342900">
              <a:spcBef>
                <a:spcPct val="20000"/>
              </a:spcBef>
              <a:buClr>
                <a:schemeClr val="accent2"/>
              </a:buClr>
              <a:buFont typeface="Wingdings" pitchFamily="2" charset="2"/>
              <a:buChar char="w"/>
            </a:pPr>
            <a:endParaRPr lang="pt-BR" sz="2800" b="1">
              <a:solidFill>
                <a:srgbClr val="0000FF"/>
              </a:solidFill>
              <a:latin typeface="Tahoma" pitchFamily="34" charset="0"/>
            </a:endParaRPr>
          </a:p>
        </p:txBody>
      </p:sp>
      <p:pic>
        <p:nvPicPr>
          <p:cNvPr id="89093" name="Picture 5" descr="PPLW1010"/>
          <p:cNvPicPr>
            <a:picLocks noChangeAspect="1" noChangeArrowheads="1"/>
          </p:cNvPicPr>
          <p:nvPr/>
        </p:nvPicPr>
        <p:blipFill>
          <a:blip r:embed="rId2" cstate="print"/>
          <a:srcRect/>
          <a:stretch>
            <a:fillRect/>
          </a:stretch>
        </p:blipFill>
        <p:spPr bwMode="auto">
          <a:xfrm>
            <a:off x="1295400" y="2057400"/>
            <a:ext cx="2046288" cy="4114800"/>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9" fill="hold" grpId="0" nodeType="clickEffect">
                                  <p:stCondLst>
                                    <p:cond delay="0"/>
                                  </p:stCondLst>
                                  <p:childTnLst>
                                    <p:set>
                                      <p:cBhvr>
                                        <p:cTn id="6" dur="1" fill="hold">
                                          <p:stCondLst>
                                            <p:cond delay="0"/>
                                          </p:stCondLst>
                                        </p:cTn>
                                        <p:tgtEl>
                                          <p:spTgt spid="89091"/>
                                        </p:tgtEl>
                                        <p:attrNameLst>
                                          <p:attrName>style.visibility</p:attrName>
                                        </p:attrNameLst>
                                      </p:cBhvr>
                                      <p:to>
                                        <p:strVal val="visible"/>
                                      </p:to>
                                    </p:set>
                                    <p:anim calcmode="lin" valueType="num">
                                      <p:cBhvr additive="base">
                                        <p:cTn id="7" dur="500" fill="hold"/>
                                        <p:tgtEl>
                                          <p:spTgt spid="89091"/>
                                        </p:tgtEl>
                                        <p:attrNameLst>
                                          <p:attrName>ppt_x</p:attrName>
                                        </p:attrNameLst>
                                      </p:cBhvr>
                                      <p:tavLst>
                                        <p:tav tm="0">
                                          <p:val>
                                            <p:strVal val="0-#ppt_w/2"/>
                                          </p:val>
                                        </p:tav>
                                        <p:tav tm="100000">
                                          <p:val>
                                            <p:strVal val="#ppt_x"/>
                                          </p:val>
                                        </p:tav>
                                      </p:tavLst>
                                    </p:anim>
                                    <p:anim calcmode="lin" valueType="num">
                                      <p:cBhvr additive="base">
                                        <p:cTn id="8" dur="500" fill="hold"/>
                                        <p:tgtEl>
                                          <p:spTgt spid="89091"/>
                                        </p:tgtEl>
                                        <p:attrNameLst>
                                          <p:attrName>ppt_y</p:attrName>
                                        </p:attrNameLst>
                                      </p:cBhvr>
                                      <p:tavLst>
                                        <p:tav tm="0">
                                          <p:val>
                                            <p:strVal val="0-#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6" fill="hold" nodeType="clickEffect">
                                  <p:stCondLst>
                                    <p:cond delay="0"/>
                                  </p:stCondLst>
                                  <p:childTnLst>
                                    <p:set>
                                      <p:cBhvr>
                                        <p:cTn id="12" dur="1" fill="hold">
                                          <p:stCondLst>
                                            <p:cond delay="0"/>
                                          </p:stCondLst>
                                        </p:cTn>
                                        <p:tgtEl>
                                          <p:spTgt spid="89093"/>
                                        </p:tgtEl>
                                        <p:attrNameLst>
                                          <p:attrName>style.visibility</p:attrName>
                                        </p:attrNameLst>
                                      </p:cBhvr>
                                      <p:to>
                                        <p:strVal val="visible"/>
                                      </p:to>
                                    </p:set>
                                    <p:anim calcmode="lin" valueType="num">
                                      <p:cBhvr additive="base">
                                        <p:cTn id="13" dur="500" fill="hold"/>
                                        <p:tgtEl>
                                          <p:spTgt spid="89093"/>
                                        </p:tgtEl>
                                        <p:attrNameLst>
                                          <p:attrName>ppt_x</p:attrName>
                                        </p:attrNameLst>
                                      </p:cBhvr>
                                      <p:tavLst>
                                        <p:tav tm="0">
                                          <p:val>
                                            <p:strVal val="1+#ppt_w/2"/>
                                          </p:val>
                                        </p:tav>
                                        <p:tav tm="100000">
                                          <p:val>
                                            <p:strVal val="#ppt_x"/>
                                          </p:val>
                                        </p:tav>
                                      </p:tavLst>
                                    </p:anim>
                                    <p:anim calcmode="lin" valueType="num">
                                      <p:cBhvr additive="base">
                                        <p:cTn id="14" dur="500" fill="hold"/>
                                        <p:tgtEl>
                                          <p:spTgt spid="89093"/>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9" fill="hold" grpId="0" nodeType="clickEffect">
                                  <p:stCondLst>
                                    <p:cond delay="0"/>
                                  </p:stCondLst>
                                  <p:childTnLst>
                                    <p:set>
                                      <p:cBhvr>
                                        <p:cTn id="18" dur="1" fill="hold">
                                          <p:stCondLst>
                                            <p:cond delay="0"/>
                                          </p:stCondLst>
                                        </p:cTn>
                                        <p:tgtEl>
                                          <p:spTgt spid="89092"/>
                                        </p:tgtEl>
                                        <p:attrNameLst>
                                          <p:attrName>style.visibility</p:attrName>
                                        </p:attrNameLst>
                                      </p:cBhvr>
                                      <p:to>
                                        <p:strVal val="visible"/>
                                      </p:to>
                                    </p:set>
                                    <p:anim calcmode="lin" valueType="num">
                                      <p:cBhvr additive="base">
                                        <p:cTn id="19" dur="500" fill="hold"/>
                                        <p:tgtEl>
                                          <p:spTgt spid="89092"/>
                                        </p:tgtEl>
                                        <p:attrNameLst>
                                          <p:attrName>ppt_x</p:attrName>
                                        </p:attrNameLst>
                                      </p:cBhvr>
                                      <p:tavLst>
                                        <p:tav tm="0">
                                          <p:val>
                                            <p:strVal val="0-#ppt_w/2"/>
                                          </p:val>
                                        </p:tav>
                                        <p:tav tm="100000">
                                          <p:val>
                                            <p:strVal val="#ppt_x"/>
                                          </p:val>
                                        </p:tav>
                                      </p:tavLst>
                                    </p:anim>
                                    <p:anim calcmode="lin" valueType="num">
                                      <p:cBhvr additive="base">
                                        <p:cTn id="20" dur="500" fill="hold"/>
                                        <p:tgtEl>
                                          <p:spTgt spid="89092"/>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9091" grpId="0" animBg="1"/>
      <p:bldP spid="89092" grpId="0" autoUpdateAnimBg="0"/>
    </p:bldLst>
  </p:timing>
</p:sld>
</file>

<file path=ppt/slides/slide2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1138" name="Rectangle 2"/>
          <p:cNvSpPr>
            <a:spLocks noChangeArrowheads="1"/>
          </p:cNvSpPr>
          <p:nvPr/>
        </p:nvSpPr>
        <p:spPr bwMode="auto">
          <a:xfrm>
            <a:off x="0" y="0"/>
            <a:ext cx="9144000" cy="6858000"/>
          </a:xfrm>
          <a:prstGeom prst="rect">
            <a:avLst/>
          </a:prstGeom>
          <a:gradFill rotWithShape="0">
            <a:gsLst>
              <a:gs pos="0">
                <a:schemeClr val="accent1"/>
              </a:gs>
              <a:gs pos="100000">
                <a:srgbClr val="009900"/>
              </a:gs>
            </a:gsLst>
            <a:lin ang="5400000" scaled="1"/>
          </a:gradFill>
          <a:ln w="9525">
            <a:solidFill>
              <a:schemeClr val="tx1"/>
            </a:solidFill>
            <a:miter lim="800000"/>
            <a:headEnd/>
            <a:tailEnd/>
          </a:ln>
          <a:effectLst/>
        </p:spPr>
        <p:txBody>
          <a:bodyPr wrap="none" anchor="ctr"/>
          <a:lstStyle/>
          <a:p>
            <a:endParaRPr lang="en-US"/>
          </a:p>
        </p:txBody>
      </p:sp>
      <p:sp>
        <p:nvSpPr>
          <p:cNvPr id="91139" name="Rectangle 3"/>
          <p:cNvSpPr>
            <a:spLocks noGrp="1" noChangeArrowheads="1"/>
          </p:cNvSpPr>
          <p:nvPr>
            <p:ph type="body" idx="1"/>
          </p:nvPr>
        </p:nvSpPr>
        <p:spPr>
          <a:xfrm>
            <a:off x="1905000" y="914400"/>
            <a:ext cx="7010400" cy="3881438"/>
          </a:xfrm>
        </p:spPr>
        <p:txBody>
          <a:bodyPr/>
          <a:lstStyle/>
          <a:p>
            <a:pPr algn="ctr">
              <a:buFontTx/>
              <a:buNone/>
            </a:pPr>
            <a:r>
              <a:rPr lang="es-MX" b="1">
                <a:latin typeface="Tahoma" pitchFamily="34" charset="0"/>
              </a:rPr>
              <a:t>El dinero prueba constantemente los afectos. Todo aquel que lo adquiera en mayor cantidad que la realmente necesaria debe solicitar sabiduría y gracia para conocer su propio corazón</a:t>
            </a:r>
            <a:r>
              <a:rPr lang="pt-BR" b="1">
                <a:latin typeface="Tahoma" pitchFamily="34" charset="0"/>
              </a:rPr>
              <a:t>...  </a:t>
            </a:r>
            <a:r>
              <a:rPr lang="pt-BR" sz="1600" b="1">
                <a:latin typeface="Tahoma" pitchFamily="34" charset="0"/>
              </a:rPr>
              <a:t>HC. 337</a:t>
            </a:r>
            <a:endParaRPr lang="pt-BR" sz="900" b="1">
              <a:latin typeface="Tahoma" pitchFamily="34" charset="0"/>
            </a:endParaRPr>
          </a:p>
        </p:txBody>
      </p:sp>
      <p:pic>
        <p:nvPicPr>
          <p:cNvPr id="91140" name="Picture 4" descr="P_FMB004"/>
          <p:cNvPicPr>
            <a:picLocks noChangeAspect="1" noChangeArrowheads="1"/>
          </p:cNvPicPr>
          <p:nvPr/>
        </p:nvPicPr>
        <p:blipFill>
          <a:blip r:embed="rId2" cstate="print"/>
          <a:srcRect/>
          <a:stretch>
            <a:fillRect/>
          </a:stretch>
        </p:blipFill>
        <p:spPr bwMode="auto">
          <a:xfrm>
            <a:off x="0" y="3535363"/>
            <a:ext cx="6629400" cy="3094037"/>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91140"/>
                                        </p:tgtEl>
                                        <p:attrNameLst>
                                          <p:attrName>style.visibility</p:attrName>
                                        </p:attrNameLst>
                                      </p:cBhvr>
                                      <p:to>
                                        <p:strVal val="visible"/>
                                      </p:to>
                                    </p:set>
                                    <p:anim calcmode="lin" valueType="num">
                                      <p:cBhvr additive="base">
                                        <p:cTn id="7" dur="500" fill="hold"/>
                                        <p:tgtEl>
                                          <p:spTgt spid="91140"/>
                                        </p:tgtEl>
                                        <p:attrNameLst>
                                          <p:attrName>ppt_x</p:attrName>
                                        </p:attrNameLst>
                                      </p:cBhvr>
                                      <p:tavLst>
                                        <p:tav tm="0">
                                          <p:val>
                                            <p:strVal val="0-#ppt_w/2"/>
                                          </p:val>
                                        </p:tav>
                                        <p:tav tm="100000">
                                          <p:val>
                                            <p:strVal val="#ppt_x"/>
                                          </p:val>
                                        </p:tav>
                                      </p:tavLst>
                                    </p:anim>
                                    <p:anim calcmode="lin" valueType="num">
                                      <p:cBhvr additive="base">
                                        <p:cTn id="8" dur="500" fill="hold"/>
                                        <p:tgtEl>
                                          <p:spTgt spid="91140"/>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9" fill="hold" grpId="0" nodeType="clickEffect">
                                  <p:stCondLst>
                                    <p:cond delay="0"/>
                                  </p:stCondLst>
                                  <p:childTnLst>
                                    <p:set>
                                      <p:cBhvr>
                                        <p:cTn id="12" dur="1" fill="hold">
                                          <p:stCondLst>
                                            <p:cond delay="0"/>
                                          </p:stCondLst>
                                        </p:cTn>
                                        <p:tgtEl>
                                          <p:spTgt spid="91139">
                                            <p:txEl>
                                              <p:pRg st="0" end="0"/>
                                            </p:txEl>
                                          </p:spTgt>
                                        </p:tgtEl>
                                        <p:attrNameLst>
                                          <p:attrName>style.visibility</p:attrName>
                                        </p:attrNameLst>
                                      </p:cBhvr>
                                      <p:to>
                                        <p:strVal val="visible"/>
                                      </p:to>
                                    </p:set>
                                    <p:anim calcmode="lin" valueType="num">
                                      <p:cBhvr additive="base">
                                        <p:cTn id="13" dur="500" fill="hold"/>
                                        <p:tgtEl>
                                          <p:spTgt spid="91139">
                                            <p:txEl>
                                              <p:pRg st="0" end="0"/>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91139">
                                            <p:txEl>
                                              <p:pRg st="0" end="0"/>
                                            </p:txEl>
                                          </p:spTgt>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1139" grpId="0" build="p" autoUpdateAnimBg="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2"/>
          <p:cNvSpPr>
            <a:spLocks noChangeArrowheads="1"/>
          </p:cNvSpPr>
          <p:nvPr/>
        </p:nvSpPr>
        <p:spPr bwMode="auto">
          <a:xfrm>
            <a:off x="0" y="0"/>
            <a:ext cx="9144000" cy="6858000"/>
          </a:xfrm>
          <a:prstGeom prst="rect">
            <a:avLst/>
          </a:prstGeom>
          <a:gradFill rotWithShape="0">
            <a:gsLst>
              <a:gs pos="0">
                <a:srgbClr val="FF3300"/>
              </a:gs>
              <a:gs pos="100000">
                <a:srgbClr val="FFFFFF"/>
              </a:gs>
            </a:gsLst>
            <a:lin ang="5400000" scaled="1"/>
          </a:gradFill>
          <a:ln w="9525">
            <a:solidFill>
              <a:schemeClr val="tx1"/>
            </a:solidFill>
            <a:miter lim="800000"/>
            <a:headEnd/>
            <a:tailEnd/>
          </a:ln>
          <a:effectLst/>
        </p:spPr>
        <p:txBody>
          <a:bodyPr wrap="none" anchor="ctr"/>
          <a:lstStyle/>
          <a:p>
            <a:endParaRPr lang="en-US"/>
          </a:p>
        </p:txBody>
      </p:sp>
      <p:sp>
        <p:nvSpPr>
          <p:cNvPr id="68611" name="Text Box 3"/>
          <p:cNvSpPr txBox="1">
            <a:spLocks noChangeArrowheads="1"/>
          </p:cNvSpPr>
          <p:nvPr/>
        </p:nvSpPr>
        <p:spPr bwMode="auto">
          <a:xfrm>
            <a:off x="1143000" y="2438400"/>
            <a:ext cx="3276600" cy="457200"/>
          </a:xfrm>
          <a:prstGeom prst="rect">
            <a:avLst/>
          </a:prstGeom>
          <a:noFill/>
          <a:ln w="9525">
            <a:noFill/>
            <a:miter lim="800000"/>
            <a:headEnd/>
            <a:tailEnd/>
          </a:ln>
          <a:effectLst/>
        </p:spPr>
        <p:txBody>
          <a:bodyPr>
            <a:spAutoFit/>
          </a:bodyPr>
          <a:lstStyle/>
          <a:p>
            <a:pPr>
              <a:spcBef>
                <a:spcPct val="50000"/>
              </a:spcBef>
            </a:pPr>
            <a:endParaRPr lang="es-ES">
              <a:latin typeface="Times New Roman" pitchFamily="18" charset="0"/>
            </a:endParaRPr>
          </a:p>
        </p:txBody>
      </p:sp>
      <p:sp>
        <p:nvSpPr>
          <p:cNvPr id="68612" name="Rectangle 4"/>
          <p:cNvSpPr>
            <a:spLocks noChangeArrowheads="1"/>
          </p:cNvSpPr>
          <p:nvPr/>
        </p:nvSpPr>
        <p:spPr bwMode="auto">
          <a:xfrm rot="932767">
            <a:off x="4038600" y="762000"/>
            <a:ext cx="4267200" cy="3881438"/>
          </a:xfrm>
          <a:prstGeom prst="rect">
            <a:avLst/>
          </a:prstGeom>
          <a:solidFill>
            <a:srgbClr val="009900"/>
          </a:solidFill>
          <a:ln w="9525">
            <a:noFill/>
            <a:miter lim="800000"/>
            <a:headEnd/>
            <a:tailEnd/>
          </a:ln>
          <a:effectLst/>
          <a:scene3d>
            <a:camera prst="legacyPerspectiveTopRight"/>
            <a:lightRig rig="legacyFlat3" dir="b"/>
          </a:scene3d>
          <a:sp3d extrusionH="887400" prstMaterial="legacyMatte">
            <a:bevelT w="13500" h="13500" prst="angle"/>
            <a:bevelB w="13500" h="13500" prst="angle"/>
            <a:extrusionClr>
              <a:srgbClr val="009900"/>
            </a:extrusionClr>
          </a:sp3d>
        </p:spPr>
        <p:txBody>
          <a:bodyPr>
            <a:flatTx/>
          </a:bodyPr>
          <a:lstStyle/>
          <a:p>
            <a:pPr marL="342900" indent="-342900">
              <a:spcBef>
                <a:spcPct val="20000"/>
              </a:spcBef>
              <a:buClr>
                <a:schemeClr val="accent2"/>
              </a:buClr>
              <a:buFont typeface="Wingdings" pitchFamily="2" charset="2"/>
              <a:buChar char="w"/>
            </a:pPr>
            <a:r>
              <a:rPr lang="es-MX" b="1">
                <a:solidFill>
                  <a:schemeClr val="bg2"/>
                </a:solidFill>
                <a:latin typeface="Tahoma" pitchFamily="34" charset="0"/>
              </a:rPr>
              <a:t>Dios es el </a:t>
            </a:r>
            <a:r>
              <a:rPr lang="es-MX" b="1">
                <a:solidFill>
                  <a:srgbClr val="FFCC00"/>
                </a:solidFill>
                <a:latin typeface="Tahoma" pitchFamily="34" charset="0"/>
              </a:rPr>
              <a:t>dueño</a:t>
            </a:r>
            <a:r>
              <a:rPr lang="es-MX" b="1">
                <a:solidFill>
                  <a:schemeClr val="bg2"/>
                </a:solidFill>
                <a:latin typeface="Tahoma" pitchFamily="34" charset="0"/>
              </a:rPr>
              <a:t>. Hageo 2:8</a:t>
            </a:r>
          </a:p>
          <a:p>
            <a:pPr marL="342900" indent="-342900">
              <a:spcBef>
                <a:spcPct val="20000"/>
              </a:spcBef>
              <a:buClr>
                <a:schemeClr val="accent2"/>
              </a:buClr>
              <a:buFont typeface="Wingdings" pitchFamily="2" charset="2"/>
              <a:buChar char="w"/>
            </a:pPr>
            <a:r>
              <a:rPr lang="es-MX" b="1">
                <a:solidFill>
                  <a:schemeClr val="bg2"/>
                </a:solidFill>
                <a:latin typeface="Tahoma" pitchFamily="34" charset="0"/>
              </a:rPr>
              <a:t>El  diezmo </a:t>
            </a:r>
            <a:r>
              <a:rPr lang="es-MX" b="1">
                <a:solidFill>
                  <a:srgbClr val="FFCC00"/>
                </a:solidFill>
                <a:latin typeface="Tahoma" pitchFamily="34" charset="0"/>
              </a:rPr>
              <a:t>es una señal de reconocimiento</a:t>
            </a:r>
            <a:r>
              <a:rPr lang="es-MX" b="1">
                <a:solidFill>
                  <a:schemeClr val="bg2"/>
                </a:solidFill>
                <a:latin typeface="Tahoma" pitchFamily="34" charset="0"/>
              </a:rPr>
              <a:t> de su soberania Mal. 3:10</a:t>
            </a:r>
          </a:p>
          <a:p>
            <a:pPr marL="342900" indent="-342900">
              <a:spcBef>
                <a:spcPct val="20000"/>
              </a:spcBef>
              <a:buClr>
                <a:schemeClr val="accent2"/>
              </a:buClr>
              <a:buFont typeface="Wingdings" pitchFamily="2" charset="2"/>
              <a:buChar char="w"/>
            </a:pPr>
            <a:r>
              <a:rPr lang="es-MX" b="1">
                <a:solidFill>
                  <a:srgbClr val="FFCC00"/>
                </a:solidFill>
                <a:latin typeface="Tahoma" pitchFamily="34" charset="0"/>
              </a:rPr>
              <a:t>El nos da fuerza</a:t>
            </a:r>
            <a:r>
              <a:rPr lang="es-MX" b="1">
                <a:solidFill>
                  <a:schemeClr val="bg2"/>
                </a:solidFill>
                <a:latin typeface="Tahoma" pitchFamily="34" charset="0"/>
              </a:rPr>
              <a:t> para adquirir dinero Deut. 8:17</a:t>
            </a:r>
          </a:p>
          <a:p>
            <a:pPr marL="342900" indent="-342900">
              <a:spcBef>
                <a:spcPct val="20000"/>
              </a:spcBef>
              <a:buClr>
                <a:schemeClr val="accent2"/>
              </a:buClr>
              <a:buFont typeface="Wingdings" pitchFamily="2" charset="2"/>
              <a:buChar char="w"/>
            </a:pPr>
            <a:endParaRPr lang="es-MX" b="1">
              <a:solidFill>
                <a:schemeClr val="bg2"/>
              </a:solidFill>
              <a:latin typeface="Tahoma" pitchFamily="34" charset="0"/>
            </a:endParaRPr>
          </a:p>
        </p:txBody>
      </p:sp>
      <p:pic>
        <p:nvPicPr>
          <p:cNvPr id="68613" name="Picture 5" descr="RELCR030"/>
          <p:cNvPicPr>
            <a:picLocks noChangeAspect="1" noChangeArrowheads="1"/>
          </p:cNvPicPr>
          <p:nvPr/>
        </p:nvPicPr>
        <p:blipFill>
          <a:blip r:embed="rId2" cstate="print"/>
          <a:srcRect/>
          <a:stretch>
            <a:fillRect/>
          </a:stretch>
        </p:blipFill>
        <p:spPr bwMode="auto">
          <a:xfrm>
            <a:off x="1763713" y="908050"/>
            <a:ext cx="1651000" cy="1720850"/>
          </a:xfrm>
          <a:prstGeom prst="rect">
            <a:avLst/>
          </a:prstGeom>
          <a:noFill/>
        </p:spPr>
      </p:pic>
      <p:grpSp>
        <p:nvGrpSpPr>
          <p:cNvPr id="68614" name="Group 6"/>
          <p:cNvGrpSpPr>
            <a:grpSpLocks/>
          </p:cNvGrpSpPr>
          <p:nvPr/>
        </p:nvGrpSpPr>
        <p:grpSpPr bwMode="auto">
          <a:xfrm>
            <a:off x="609600" y="2819400"/>
            <a:ext cx="6629400" cy="4038600"/>
            <a:chOff x="432" y="1776"/>
            <a:chExt cx="4176" cy="2544"/>
          </a:xfrm>
        </p:grpSpPr>
        <p:pic>
          <p:nvPicPr>
            <p:cNvPr id="68615" name="Picture 7" descr="P_FMB004"/>
            <p:cNvPicPr>
              <a:picLocks noChangeAspect="1" noChangeArrowheads="1"/>
            </p:cNvPicPr>
            <p:nvPr/>
          </p:nvPicPr>
          <p:blipFill>
            <a:blip r:embed="rId3" cstate="print"/>
            <a:srcRect/>
            <a:stretch>
              <a:fillRect/>
            </a:stretch>
          </p:blipFill>
          <p:spPr bwMode="auto">
            <a:xfrm>
              <a:off x="432" y="1776"/>
              <a:ext cx="4176" cy="2544"/>
            </a:xfrm>
            <a:prstGeom prst="rect">
              <a:avLst/>
            </a:prstGeom>
            <a:noFill/>
          </p:spPr>
        </p:pic>
        <p:sp>
          <p:nvSpPr>
            <p:cNvPr id="68616" name="WordArt 8"/>
            <p:cNvSpPr>
              <a:spLocks noChangeArrowheads="1" noChangeShapeType="1" noTextEdit="1"/>
            </p:cNvSpPr>
            <p:nvPr/>
          </p:nvSpPr>
          <p:spPr bwMode="auto">
            <a:xfrm>
              <a:off x="528" y="2976"/>
              <a:ext cx="2093" cy="947"/>
            </a:xfrm>
            <a:prstGeom prst="rect">
              <a:avLst/>
            </a:prstGeom>
          </p:spPr>
          <p:txBody>
            <a:bodyPr wrap="none" fromWordArt="1">
              <a:prstTxWarp prst="textWave1">
                <a:avLst>
                  <a:gd name="adj1" fmla="val 13005"/>
                  <a:gd name="adj2" fmla="val 0"/>
                </a:avLst>
              </a:prstTxWarp>
            </a:bodyPr>
            <a:lstStyle/>
            <a:p>
              <a:pPr algn="ctr"/>
              <a:r>
                <a:rPr lang="en-US" sz="3600" kern="10">
                  <a:ln w="9525">
                    <a:noFill/>
                    <a:round/>
                    <a:headEnd/>
                    <a:tailEnd/>
                  </a:ln>
                  <a:solidFill>
                    <a:srgbClr val="FF3300"/>
                  </a:solidFill>
                  <a:effectLst>
                    <a:outerShdw dist="53882" dir="2700000" algn="ctr" rotWithShape="0">
                      <a:srgbClr val="C0C0C0"/>
                    </a:outerShdw>
                  </a:effectLst>
                  <a:latin typeface="Times New Roman"/>
                  <a:cs typeface="Times New Roman"/>
                </a:rPr>
                <a:t>TEOLOGIA DEL DINERO</a:t>
              </a:r>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1" fill="hold" grpId="0" nodeType="clickEffect" nodePh="1">
                                  <p:stCondLst>
                                    <p:cond delay="0"/>
                                  </p:stCondLst>
                                  <p:endCondLst>
                                    <p:cond evt="begin" delay="0">
                                      <p:tn val="5"/>
                                    </p:cond>
                                  </p:endCondLst>
                                  <p:childTnLst>
                                    <p:set>
                                      <p:cBhvr>
                                        <p:cTn id="6" dur="1" fill="hold">
                                          <p:stCondLst>
                                            <p:cond delay="0"/>
                                          </p:stCondLst>
                                        </p:cTn>
                                        <p:tgtEl>
                                          <p:spTgt spid="68611"/>
                                        </p:tgtEl>
                                        <p:attrNameLst>
                                          <p:attrName>style.visibility</p:attrName>
                                        </p:attrNameLst>
                                      </p:cBhvr>
                                      <p:to>
                                        <p:strVal val="visible"/>
                                      </p:to>
                                    </p:set>
                                    <p:anim calcmode="lin" valueType="num">
                                      <p:cBhvr additive="base">
                                        <p:cTn id="7" dur="500" fill="hold"/>
                                        <p:tgtEl>
                                          <p:spTgt spid="68611"/>
                                        </p:tgtEl>
                                        <p:attrNameLst>
                                          <p:attrName>ppt_x</p:attrName>
                                        </p:attrNameLst>
                                      </p:cBhvr>
                                      <p:tavLst>
                                        <p:tav tm="0">
                                          <p:val>
                                            <p:strVal val="#ppt_x"/>
                                          </p:val>
                                        </p:tav>
                                        <p:tav tm="100000">
                                          <p:val>
                                            <p:strVal val="#ppt_x"/>
                                          </p:val>
                                        </p:tav>
                                      </p:tavLst>
                                    </p:anim>
                                    <p:anim calcmode="lin" valueType="num">
                                      <p:cBhvr additive="base">
                                        <p:cTn id="8" dur="500" fill="hold"/>
                                        <p:tgtEl>
                                          <p:spTgt spid="68611"/>
                                        </p:tgtEl>
                                        <p:attrNameLst>
                                          <p:attrName>ppt_y</p:attrName>
                                        </p:attrNameLst>
                                      </p:cBhvr>
                                      <p:tavLst>
                                        <p:tav tm="0">
                                          <p:val>
                                            <p:strVal val="0-#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nodeType="clickEffect">
                                  <p:stCondLst>
                                    <p:cond delay="0"/>
                                  </p:stCondLst>
                                  <p:childTnLst>
                                    <p:set>
                                      <p:cBhvr>
                                        <p:cTn id="12" dur="1" fill="hold">
                                          <p:stCondLst>
                                            <p:cond delay="0"/>
                                          </p:stCondLst>
                                        </p:cTn>
                                        <p:tgtEl>
                                          <p:spTgt spid="68613"/>
                                        </p:tgtEl>
                                        <p:attrNameLst>
                                          <p:attrName>style.visibility</p:attrName>
                                        </p:attrNameLst>
                                      </p:cBhvr>
                                      <p:to>
                                        <p:strVal val="visible"/>
                                      </p:to>
                                    </p:set>
                                    <p:anim calcmode="lin" valueType="num">
                                      <p:cBhvr additive="base">
                                        <p:cTn id="13" dur="500" fill="hold"/>
                                        <p:tgtEl>
                                          <p:spTgt spid="68613"/>
                                        </p:tgtEl>
                                        <p:attrNameLst>
                                          <p:attrName>ppt_x</p:attrName>
                                        </p:attrNameLst>
                                      </p:cBhvr>
                                      <p:tavLst>
                                        <p:tav tm="0">
                                          <p:val>
                                            <p:strVal val="0-#ppt_w/2"/>
                                          </p:val>
                                        </p:tav>
                                        <p:tav tm="100000">
                                          <p:val>
                                            <p:strVal val="#ppt_x"/>
                                          </p:val>
                                        </p:tav>
                                      </p:tavLst>
                                    </p:anim>
                                    <p:anim calcmode="lin" valueType="num">
                                      <p:cBhvr additive="base">
                                        <p:cTn id="14" dur="500" fill="hold"/>
                                        <p:tgtEl>
                                          <p:spTgt spid="68613"/>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68612"/>
                                        </p:tgtEl>
                                        <p:attrNameLst>
                                          <p:attrName>style.visibility</p:attrName>
                                        </p:attrNameLst>
                                      </p:cBhvr>
                                      <p:to>
                                        <p:strVal val="visible"/>
                                      </p:to>
                                    </p:set>
                                    <p:anim calcmode="lin" valueType="num">
                                      <p:cBhvr additive="base">
                                        <p:cTn id="19" dur="500" fill="hold"/>
                                        <p:tgtEl>
                                          <p:spTgt spid="68612"/>
                                        </p:tgtEl>
                                        <p:attrNameLst>
                                          <p:attrName>ppt_x</p:attrName>
                                        </p:attrNameLst>
                                      </p:cBhvr>
                                      <p:tavLst>
                                        <p:tav tm="0">
                                          <p:val>
                                            <p:strVal val="0-#ppt_w/2"/>
                                          </p:val>
                                        </p:tav>
                                        <p:tav tm="100000">
                                          <p:val>
                                            <p:strVal val="#ppt_x"/>
                                          </p:val>
                                        </p:tav>
                                      </p:tavLst>
                                    </p:anim>
                                    <p:anim calcmode="lin" valueType="num">
                                      <p:cBhvr additive="base">
                                        <p:cTn id="20" dur="500" fill="hold"/>
                                        <p:tgtEl>
                                          <p:spTgt spid="68612"/>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8611" grpId="0" autoUpdateAnimBg="0"/>
      <p:bldP spid="68612" grpId="0" animBg="1" autoUpdateAnimBg="0"/>
    </p:bldLst>
  </p:timing>
</p:sld>
</file>

<file path=ppt/slides/slide2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9634" name="Rectangle 2"/>
          <p:cNvSpPr>
            <a:spLocks noChangeArrowheads="1"/>
          </p:cNvSpPr>
          <p:nvPr/>
        </p:nvSpPr>
        <p:spPr bwMode="auto">
          <a:xfrm>
            <a:off x="0" y="0"/>
            <a:ext cx="9144000" cy="6858000"/>
          </a:xfrm>
          <a:prstGeom prst="rect">
            <a:avLst/>
          </a:prstGeom>
          <a:gradFill rotWithShape="0">
            <a:gsLst>
              <a:gs pos="0">
                <a:srgbClr val="009900"/>
              </a:gs>
              <a:gs pos="100000">
                <a:srgbClr val="FFFFFF"/>
              </a:gs>
            </a:gsLst>
            <a:lin ang="5400000" scaled="1"/>
          </a:gradFill>
          <a:ln w="9525">
            <a:solidFill>
              <a:schemeClr val="tx1"/>
            </a:solidFill>
            <a:miter lim="800000"/>
            <a:headEnd/>
            <a:tailEnd/>
          </a:ln>
          <a:effectLst/>
        </p:spPr>
        <p:txBody>
          <a:bodyPr wrap="none" anchor="ctr"/>
          <a:lstStyle/>
          <a:p>
            <a:endParaRPr lang="en-US"/>
          </a:p>
        </p:txBody>
      </p:sp>
      <p:sp>
        <p:nvSpPr>
          <p:cNvPr id="69635" name="Rectangle 3"/>
          <p:cNvSpPr>
            <a:spLocks noGrp="1" noChangeArrowheads="1"/>
          </p:cNvSpPr>
          <p:nvPr>
            <p:ph type="body" sz="half" idx="2"/>
          </p:nvPr>
        </p:nvSpPr>
        <p:spPr>
          <a:xfrm rot="859320">
            <a:off x="4419600" y="228600"/>
            <a:ext cx="3900488" cy="3881438"/>
          </a:xfrm>
          <a:solidFill>
            <a:srgbClr val="D60093"/>
          </a:solidFill>
          <a:scene3d>
            <a:camera prst="legacyPerspectiveTopRight"/>
            <a:lightRig rig="legacyFlat3" dir="b"/>
          </a:scene3d>
          <a:sp3d extrusionH="887400" prstMaterial="legacyMatte">
            <a:bevelT w="13500" h="13500" prst="angle"/>
            <a:bevelB w="13500" h="13500" prst="angle"/>
            <a:extrusionClr>
              <a:srgbClr val="D60093"/>
            </a:extrusionClr>
          </a:sp3d>
        </p:spPr>
        <p:txBody>
          <a:bodyPr>
            <a:flatTx/>
          </a:bodyPr>
          <a:lstStyle/>
          <a:p>
            <a:r>
              <a:rPr lang="es-MX" sz="2400" b="1">
                <a:solidFill>
                  <a:schemeClr val="bg1"/>
                </a:solidFill>
                <a:latin typeface="Tahoma" pitchFamily="34" charset="0"/>
              </a:rPr>
              <a:t>La felicidad no consiste en la </a:t>
            </a:r>
            <a:r>
              <a:rPr lang="es-MX" sz="2400" b="1">
                <a:solidFill>
                  <a:srgbClr val="FFCC00"/>
                </a:solidFill>
                <a:latin typeface="Tahoma" pitchFamily="34" charset="0"/>
              </a:rPr>
              <a:t>abundancia</a:t>
            </a:r>
            <a:r>
              <a:rPr lang="es-MX" sz="2400" b="1">
                <a:solidFill>
                  <a:schemeClr val="bg1"/>
                </a:solidFill>
                <a:latin typeface="Tahoma" pitchFamily="34" charset="0"/>
              </a:rPr>
              <a:t>. Lc 12:15 </a:t>
            </a:r>
          </a:p>
          <a:p>
            <a:r>
              <a:rPr lang="es-MX" sz="2400" b="1">
                <a:solidFill>
                  <a:schemeClr val="bg1"/>
                </a:solidFill>
                <a:latin typeface="Tahoma" pitchFamily="34" charset="0"/>
              </a:rPr>
              <a:t>Hay peligros en el </a:t>
            </a:r>
            <a:r>
              <a:rPr lang="es-MX" sz="2400" b="1">
                <a:solidFill>
                  <a:srgbClr val="FFCC00"/>
                </a:solidFill>
                <a:latin typeface="Tahoma" pitchFamily="34" charset="0"/>
              </a:rPr>
              <a:t>amor al dinero</a:t>
            </a:r>
            <a:r>
              <a:rPr lang="es-MX" sz="2400" b="1">
                <a:solidFill>
                  <a:schemeClr val="bg1"/>
                </a:solidFill>
                <a:latin typeface="Tahoma" pitchFamily="34" charset="0"/>
              </a:rPr>
              <a:t>. Ecl. 5:10 e 1 Tim. 6:10</a:t>
            </a:r>
          </a:p>
          <a:p>
            <a:r>
              <a:rPr lang="es-MX" sz="2400" b="1">
                <a:solidFill>
                  <a:schemeClr val="bg1"/>
                </a:solidFill>
                <a:latin typeface="Tahoma" pitchFamily="34" charset="0"/>
              </a:rPr>
              <a:t>Hay </a:t>
            </a:r>
            <a:r>
              <a:rPr lang="es-MX" sz="2400" b="1">
                <a:solidFill>
                  <a:srgbClr val="FFCC00"/>
                </a:solidFill>
                <a:latin typeface="Tahoma" pitchFamily="34" charset="0"/>
              </a:rPr>
              <a:t>Contentamiento </a:t>
            </a:r>
          </a:p>
          <a:p>
            <a:pPr>
              <a:buFontTx/>
              <a:buNone/>
            </a:pPr>
            <a:r>
              <a:rPr lang="es-MX" sz="2400" b="1">
                <a:solidFill>
                  <a:srgbClr val="FFCC00"/>
                </a:solidFill>
                <a:latin typeface="Tahoma" pitchFamily="34" charset="0"/>
              </a:rPr>
              <a:t>    aun con lo poco</a:t>
            </a:r>
            <a:r>
              <a:rPr lang="es-MX" sz="2400" b="1">
                <a:solidFill>
                  <a:schemeClr val="bg1"/>
                </a:solidFill>
                <a:latin typeface="Tahoma" pitchFamily="34" charset="0"/>
              </a:rPr>
              <a:t> Sal. 37:16 y Prov. 30:8</a:t>
            </a:r>
          </a:p>
        </p:txBody>
      </p:sp>
      <p:pic>
        <p:nvPicPr>
          <p:cNvPr id="69636" name="Picture 4" descr="RELCR030"/>
          <p:cNvPicPr>
            <a:picLocks noChangeAspect="1" noChangeArrowheads="1"/>
          </p:cNvPicPr>
          <p:nvPr/>
        </p:nvPicPr>
        <p:blipFill>
          <a:blip r:embed="rId2" cstate="print"/>
          <a:srcRect/>
          <a:stretch>
            <a:fillRect/>
          </a:stretch>
        </p:blipFill>
        <p:spPr bwMode="auto">
          <a:xfrm>
            <a:off x="1828800" y="1219200"/>
            <a:ext cx="1651000" cy="1720850"/>
          </a:xfrm>
          <a:prstGeom prst="rect">
            <a:avLst/>
          </a:prstGeom>
          <a:noFill/>
        </p:spPr>
      </p:pic>
      <p:grpSp>
        <p:nvGrpSpPr>
          <p:cNvPr id="69637" name="Group 5"/>
          <p:cNvGrpSpPr>
            <a:grpSpLocks/>
          </p:cNvGrpSpPr>
          <p:nvPr/>
        </p:nvGrpSpPr>
        <p:grpSpPr bwMode="auto">
          <a:xfrm>
            <a:off x="685800" y="2819400"/>
            <a:ext cx="6629400" cy="4038600"/>
            <a:chOff x="432" y="1776"/>
            <a:chExt cx="4176" cy="2544"/>
          </a:xfrm>
        </p:grpSpPr>
        <p:pic>
          <p:nvPicPr>
            <p:cNvPr id="69638" name="Picture 6" descr="P_FMB004"/>
            <p:cNvPicPr>
              <a:picLocks noChangeAspect="1" noChangeArrowheads="1"/>
            </p:cNvPicPr>
            <p:nvPr/>
          </p:nvPicPr>
          <p:blipFill>
            <a:blip r:embed="rId3" cstate="print"/>
            <a:srcRect/>
            <a:stretch>
              <a:fillRect/>
            </a:stretch>
          </p:blipFill>
          <p:spPr bwMode="auto">
            <a:xfrm>
              <a:off x="432" y="1776"/>
              <a:ext cx="4176" cy="2544"/>
            </a:xfrm>
            <a:prstGeom prst="rect">
              <a:avLst/>
            </a:prstGeom>
            <a:noFill/>
          </p:spPr>
        </p:pic>
        <p:sp>
          <p:nvSpPr>
            <p:cNvPr id="69639" name="WordArt 7"/>
            <p:cNvSpPr>
              <a:spLocks noChangeArrowheads="1" noChangeShapeType="1" noTextEdit="1"/>
            </p:cNvSpPr>
            <p:nvPr/>
          </p:nvSpPr>
          <p:spPr bwMode="auto">
            <a:xfrm>
              <a:off x="528" y="2976"/>
              <a:ext cx="2093" cy="947"/>
            </a:xfrm>
            <a:prstGeom prst="rect">
              <a:avLst/>
            </a:prstGeom>
          </p:spPr>
          <p:txBody>
            <a:bodyPr wrap="none" fromWordArt="1">
              <a:prstTxWarp prst="textWave1">
                <a:avLst>
                  <a:gd name="adj1" fmla="val 13005"/>
                  <a:gd name="adj2" fmla="val 0"/>
                </a:avLst>
              </a:prstTxWarp>
            </a:bodyPr>
            <a:lstStyle/>
            <a:p>
              <a:pPr algn="ctr"/>
              <a:r>
                <a:rPr lang="en-US" sz="3600" kern="10">
                  <a:ln w="9525">
                    <a:noFill/>
                    <a:round/>
                    <a:headEnd/>
                    <a:tailEnd/>
                  </a:ln>
                  <a:solidFill>
                    <a:srgbClr val="FF3300"/>
                  </a:solidFill>
                  <a:effectLst>
                    <a:outerShdw dist="53882" dir="2700000" algn="ctr" rotWithShape="0">
                      <a:srgbClr val="C0C0C0"/>
                    </a:outerShdw>
                  </a:effectLst>
                  <a:latin typeface="Times New Roman"/>
                  <a:cs typeface="Times New Roman"/>
                </a:rPr>
                <a:t>TEOLOGIA DEL DINERO</a:t>
              </a:r>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12" fill="hold" nodeType="clickEffect">
                                  <p:stCondLst>
                                    <p:cond delay="0"/>
                                  </p:stCondLst>
                                  <p:childTnLst>
                                    <p:set>
                                      <p:cBhvr>
                                        <p:cTn id="6" dur="1" fill="hold">
                                          <p:stCondLst>
                                            <p:cond delay="0"/>
                                          </p:stCondLst>
                                        </p:cTn>
                                        <p:tgtEl>
                                          <p:spTgt spid="69636"/>
                                        </p:tgtEl>
                                        <p:attrNameLst>
                                          <p:attrName>style.visibility</p:attrName>
                                        </p:attrNameLst>
                                      </p:cBhvr>
                                      <p:to>
                                        <p:strVal val="visible"/>
                                      </p:to>
                                    </p:set>
                                    <p:anim calcmode="lin" valueType="num">
                                      <p:cBhvr additive="base">
                                        <p:cTn id="7" dur="500" fill="hold"/>
                                        <p:tgtEl>
                                          <p:spTgt spid="69636"/>
                                        </p:tgtEl>
                                        <p:attrNameLst>
                                          <p:attrName>ppt_x</p:attrName>
                                        </p:attrNameLst>
                                      </p:cBhvr>
                                      <p:tavLst>
                                        <p:tav tm="0">
                                          <p:val>
                                            <p:strVal val="0-#ppt_w/2"/>
                                          </p:val>
                                        </p:tav>
                                        <p:tav tm="100000">
                                          <p:val>
                                            <p:strVal val="#ppt_x"/>
                                          </p:val>
                                        </p:tav>
                                      </p:tavLst>
                                    </p:anim>
                                    <p:anim calcmode="lin" valueType="num">
                                      <p:cBhvr additive="base">
                                        <p:cTn id="8" dur="500" fill="hold"/>
                                        <p:tgtEl>
                                          <p:spTgt spid="69636"/>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69635">
                                            <p:bg/>
                                          </p:spTgt>
                                        </p:tgtEl>
                                        <p:attrNameLst>
                                          <p:attrName>style.visibility</p:attrName>
                                        </p:attrNameLst>
                                      </p:cBhvr>
                                      <p:to>
                                        <p:strVal val="visible"/>
                                      </p:to>
                                    </p:set>
                                    <p:anim calcmode="lin" valueType="num">
                                      <p:cBhvr additive="base">
                                        <p:cTn id="13" dur="500" fill="hold"/>
                                        <p:tgtEl>
                                          <p:spTgt spid="69635">
                                            <p:bg/>
                                          </p:spTgt>
                                        </p:tgtEl>
                                        <p:attrNameLst>
                                          <p:attrName>ppt_x</p:attrName>
                                        </p:attrNameLst>
                                      </p:cBhvr>
                                      <p:tavLst>
                                        <p:tav tm="0">
                                          <p:val>
                                            <p:strVal val="0-#ppt_w/2"/>
                                          </p:val>
                                        </p:tav>
                                        <p:tav tm="100000">
                                          <p:val>
                                            <p:strVal val="#ppt_x"/>
                                          </p:val>
                                        </p:tav>
                                      </p:tavLst>
                                    </p:anim>
                                    <p:anim calcmode="lin" valueType="num">
                                      <p:cBhvr additive="base">
                                        <p:cTn id="14" dur="500" fill="hold"/>
                                        <p:tgtEl>
                                          <p:spTgt spid="69635">
                                            <p:bg/>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69635">
                                            <p:txEl>
                                              <p:pRg st="0" end="0"/>
                                            </p:txEl>
                                          </p:spTgt>
                                        </p:tgtEl>
                                        <p:attrNameLst>
                                          <p:attrName>style.visibility</p:attrName>
                                        </p:attrNameLst>
                                      </p:cBhvr>
                                      <p:to>
                                        <p:strVal val="visible"/>
                                      </p:to>
                                    </p:set>
                                    <p:anim calcmode="lin" valueType="num">
                                      <p:cBhvr additive="base">
                                        <p:cTn id="19" dur="500" fill="hold"/>
                                        <p:tgtEl>
                                          <p:spTgt spid="69635">
                                            <p:txEl>
                                              <p:pRg st="0" end="0"/>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69635">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69635">
                                            <p:txEl>
                                              <p:pRg st="1" end="1"/>
                                            </p:txEl>
                                          </p:spTgt>
                                        </p:tgtEl>
                                        <p:attrNameLst>
                                          <p:attrName>style.visibility</p:attrName>
                                        </p:attrNameLst>
                                      </p:cBhvr>
                                      <p:to>
                                        <p:strVal val="visible"/>
                                      </p:to>
                                    </p:set>
                                    <p:anim calcmode="lin" valueType="num">
                                      <p:cBhvr additive="base">
                                        <p:cTn id="25" dur="500" fill="hold"/>
                                        <p:tgtEl>
                                          <p:spTgt spid="69635">
                                            <p:txEl>
                                              <p:pRg st="1" end="1"/>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69635">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69635">
                                            <p:txEl>
                                              <p:pRg st="2" end="2"/>
                                            </p:txEl>
                                          </p:spTgt>
                                        </p:tgtEl>
                                        <p:attrNameLst>
                                          <p:attrName>style.visibility</p:attrName>
                                        </p:attrNameLst>
                                      </p:cBhvr>
                                      <p:to>
                                        <p:strVal val="visible"/>
                                      </p:to>
                                    </p:set>
                                    <p:anim calcmode="lin" valueType="num">
                                      <p:cBhvr additive="base">
                                        <p:cTn id="31" dur="500" fill="hold"/>
                                        <p:tgtEl>
                                          <p:spTgt spid="69635">
                                            <p:txEl>
                                              <p:pRg st="2" end="2"/>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69635">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8" fill="hold" grpId="0" nodeType="clickEffect">
                                  <p:stCondLst>
                                    <p:cond delay="0"/>
                                  </p:stCondLst>
                                  <p:childTnLst>
                                    <p:set>
                                      <p:cBhvr>
                                        <p:cTn id="36" dur="1" fill="hold">
                                          <p:stCondLst>
                                            <p:cond delay="0"/>
                                          </p:stCondLst>
                                        </p:cTn>
                                        <p:tgtEl>
                                          <p:spTgt spid="69635">
                                            <p:txEl>
                                              <p:pRg st="3" end="3"/>
                                            </p:txEl>
                                          </p:spTgt>
                                        </p:tgtEl>
                                        <p:attrNameLst>
                                          <p:attrName>style.visibility</p:attrName>
                                        </p:attrNameLst>
                                      </p:cBhvr>
                                      <p:to>
                                        <p:strVal val="visible"/>
                                      </p:to>
                                    </p:set>
                                    <p:anim calcmode="lin" valueType="num">
                                      <p:cBhvr additive="base">
                                        <p:cTn id="37" dur="500" fill="hold"/>
                                        <p:tgtEl>
                                          <p:spTgt spid="69635">
                                            <p:txEl>
                                              <p:pRg st="3" end="3"/>
                                            </p:txEl>
                                          </p:spTgt>
                                        </p:tgtEl>
                                        <p:attrNameLst>
                                          <p:attrName>ppt_x</p:attrName>
                                        </p:attrNameLst>
                                      </p:cBhvr>
                                      <p:tavLst>
                                        <p:tav tm="0">
                                          <p:val>
                                            <p:strVal val="0-#ppt_w/2"/>
                                          </p:val>
                                        </p:tav>
                                        <p:tav tm="100000">
                                          <p:val>
                                            <p:strVal val="#ppt_x"/>
                                          </p:val>
                                        </p:tav>
                                      </p:tavLst>
                                    </p:anim>
                                    <p:anim calcmode="lin" valueType="num">
                                      <p:cBhvr additive="base">
                                        <p:cTn id="38" dur="500" fill="hold"/>
                                        <p:tgtEl>
                                          <p:spTgt spid="69635">
                                            <p:txEl>
                                              <p:pRg st="3" end="3"/>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9635" grpId="0" build="p" animBg="1" autoUpdateAnimBg="0"/>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1026"/>
          <p:cNvSpPr>
            <a:spLocks noGrp="1" noChangeArrowheads="1"/>
          </p:cNvSpPr>
          <p:nvPr>
            <p:ph type="title"/>
          </p:nvPr>
        </p:nvSpPr>
        <p:spPr>
          <a:xfrm>
            <a:off x="971550" y="692150"/>
            <a:ext cx="7345363" cy="2305050"/>
          </a:xfrm>
        </p:spPr>
        <p:txBody>
          <a:bodyPr/>
          <a:lstStyle/>
          <a:p>
            <a:pPr algn="l"/>
            <a:r>
              <a:rPr lang="es-ES_tradnl" b="1">
                <a:solidFill>
                  <a:srgbClr val="FFCC00"/>
                </a:solidFill>
              </a:rPr>
              <a:t>3.	LAS FINANZAS DE LA 	FAMILIA Y LA 	RELACIÓN CON DIOS</a:t>
            </a:r>
            <a:endParaRPr lang="pt-BR" b="1">
              <a:solidFill>
                <a:srgbClr val="FFCC00"/>
              </a:solidFill>
            </a:endParaRPr>
          </a:p>
        </p:txBody>
      </p:sp>
      <p:sp>
        <p:nvSpPr>
          <p:cNvPr id="33795" name="Rectangle 1027"/>
          <p:cNvSpPr>
            <a:spLocks noGrp="1" noChangeArrowheads="1"/>
          </p:cNvSpPr>
          <p:nvPr>
            <p:ph type="body" idx="1"/>
          </p:nvPr>
        </p:nvSpPr>
        <p:spPr>
          <a:xfrm>
            <a:off x="1116013" y="3068638"/>
            <a:ext cx="6840537" cy="2520950"/>
          </a:xfrm>
        </p:spPr>
        <p:txBody>
          <a:bodyPr/>
          <a:lstStyle/>
          <a:p>
            <a:pPr marL="0" indent="0">
              <a:buFontTx/>
              <a:buNone/>
            </a:pPr>
            <a:r>
              <a:rPr lang="es-ES_tradnl" altLang="zh-CN" sz="3600" b="1">
                <a:solidFill>
                  <a:schemeClr val="bg1"/>
                </a:solidFill>
                <a:ea typeface="宋体" charset="-122"/>
              </a:rPr>
              <a:t>Haga de la fidelidad con Dios una prioridad en su escala de valores.</a:t>
            </a:r>
            <a:r>
              <a:rPr lang="pt-BR" altLang="zh-CN" sz="3600" b="1">
                <a:solidFill>
                  <a:schemeClr val="bg1"/>
                </a:solidFill>
                <a:ea typeface="宋体" charset="-122"/>
              </a:rPr>
              <a:t> </a:t>
            </a:r>
            <a:endParaRPr lang="pt-BR" sz="3600" b="1">
              <a:solidFill>
                <a:schemeClr val="bg1"/>
              </a:solidFill>
            </a:endParaRP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3" name="Rectangle 3"/>
          <p:cNvSpPr>
            <a:spLocks noGrp="1" noChangeArrowheads="1"/>
          </p:cNvSpPr>
          <p:nvPr>
            <p:ph type="body" idx="1"/>
          </p:nvPr>
        </p:nvSpPr>
        <p:spPr>
          <a:xfrm>
            <a:off x="1187450" y="476250"/>
            <a:ext cx="7345363" cy="4176713"/>
          </a:xfrm>
        </p:spPr>
        <p:txBody>
          <a:bodyPr/>
          <a:lstStyle/>
          <a:p>
            <a:r>
              <a:rPr lang="es-ES_tradnl" b="1">
                <a:solidFill>
                  <a:srgbClr val="FFCC00"/>
                </a:solidFill>
              </a:rPr>
              <a:t>Fidelidad en los diezmos – obediencia</a:t>
            </a:r>
            <a:endParaRPr lang="pt-BR">
              <a:solidFill>
                <a:srgbClr val="FFCC00"/>
              </a:solidFill>
            </a:endParaRPr>
          </a:p>
          <a:p>
            <a:pPr lvl="1"/>
            <a:r>
              <a:rPr lang="es-ES_tradnl" b="1">
                <a:solidFill>
                  <a:schemeClr val="bg1"/>
                </a:solidFill>
              </a:rPr>
              <a:t>10% de la renta bruta de la familia.</a:t>
            </a:r>
            <a:endParaRPr lang="pt-BR" b="1">
              <a:solidFill>
                <a:schemeClr val="bg1"/>
              </a:solidFill>
            </a:endParaRPr>
          </a:p>
          <a:p>
            <a:r>
              <a:rPr lang="es-ES_tradnl" altLang="zh-CN" b="1">
                <a:solidFill>
                  <a:srgbClr val="FFCC00"/>
                </a:solidFill>
                <a:ea typeface="宋体" charset="-122"/>
              </a:rPr>
              <a:t>Fidelidad en las ofrendas – gratitud</a:t>
            </a:r>
            <a:r>
              <a:rPr lang="es-ES_tradnl" altLang="zh-CN">
                <a:solidFill>
                  <a:srgbClr val="FFCC00"/>
                </a:solidFill>
                <a:ea typeface="宋体" charset="-122"/>
              </a:rPr>
              <a:t> </a:t>
            </a:r>
            <a:endParaRPr lang="pt-BR">
              <a:solidFill>
                <a:srgbClr val="FFCC00"/>
              </a:solidFill>
            </a:endParaRPr>
          </a:p>
          <a:p>
            <a:pPr lvl="1"/>
            <a:r>
              <a:rPr lang="es-ES_tradnl">
                <a:solidFill>
                  <a:schemeClr val="bg1"/>
                </a:solidFill>
              </a:rPr>
              <a:t> </a:t>
            </a:r>
            <a:r>
              <a:rPr lang="es-ES_tradnl" b="1">
                <a:solidFill>
                  <a:schemeClr val="bg1"/>
                </a:solidFill>
              </a:rPr>
              <a:t>Voluntaria (separada en casa)</a:t>
            </a:r>
          </a:p>
          <a:p>
            <a:pPr lvl="1"/>
            <a:r>
              <a:rPr lang="es-ES_tradnl" b="1">
                <a:solidFill>
                  <a:schemeClr val="bg1"/>
                </a:solidFill>
              </a:rPr>
              <a:t>	Proporcional a las rentas.</a:t>
            </a:r>
            <a:endParaRPr lang="en-US" b="1">
              <a:solidFill>
                <a:schemeClr val="bg1"/>
              </a:solidFill>
            </a:endParaRPr>
          </a:p>
        </p:txBody>
      </p:sp>
      <p:sp>
        <p:nvSpPr>
          <p:cNvPr id="100352" name="Rectangle 1024"/>
          <p:cNvSpPr>
            <a:spLocks noChangeArrowheads="1"/>
          </p:cNvSpPr>
          <p:nvPr/>
        </p:nvSpPr>
        <p:spPr bwMode="auto">
          <a:xfrm>
            <a:off x="827088" y="4554538"/>
            <a:ext cx="7632700" cy="2303462"/>
          </a:xfrm>
          <a:prstGeom prst="rect">
            <a:avLst/>
          </a:prstGeom>
          <a:noFill/>
          <a:ln w="9525">
            <a:noFill/>
            <a:miter lim="800000"/>
            <a:headEnd/>
            <a:tailEnd/>
          </a:ln>
          <a:effectLst/>
        </p:spPr>
        <p:txBody>
          <a:bodyPr/>
          <a:lstStyle/>
          <a:p>
            <a:pPr marL="342900" indent="-342900" algn="ctr">
              <a:spcBef>
                <a:spcPct val="20000"/>
              </a:spcBef>
            </a:pPr>
            <a:r>
              <a:rPr lang="pt-BR" sz="3200" b="1">
                <a:solidFill>
                  <a:schemeClr val="bg1"/>
                </a:solidFill>
              </a:rPr>
              <a:t>	</a:t>
            </a:r>
            <a:r>
              <a:rPr lang="es-ES_tradnl" sz="3200" b="1">
                <a:solidFill>
                  <a:schemeClr val="bg1"/>
                </a:solidFill>
              </a:rPr>
              <a:t>Enseñe a sus hijos a diezmar y a  ofrendar. </a:t>
            </a:r>
            <a:endParaRPr lang="en-US" sz="3200" b="1">
              <a:solidFill>
                <a:schemeClr val="bg1"/>
              </a:solidFill>
            </a:endParaRP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9" name="Rectangle 3"/>
          <p:cNvSpPr>
            <a:spLocks noGrp="1" noChangeArrowheads="1"/>
          </p:cNvSpPr>
          <p:nvPr>
            <p:ph type="body" idx="1"/>
          </p:nvPr>
        </p:nvSpPr>
        <p:spPr>
          <a:xfrm>
            <a:off x="684213" y="549275"/>
            <a:ext cx="7859712" cy="5505450"/>
          </a:xfrm>
        </p:spPr>
        <p:txBody>
          <a:bodyPr/>
          <a:lstStyle/>
          <a:p>
            <a:r>
              <a:rPr lang="pt-BR" b="1">
                <a:solidFill>
                  <a:schemeClr val="bg1"/>
                </a:solidFill>
              </a:rPr>
              <a:t>“Cuando comprendamos que Dios es quien da todo lo bueno y que el dinero es suyo, lo gastaremos sabiamente y conforme a su santa voluntad.  No nos regiremos por las costumbres y modas del mundo.  No ajustaremos nuestros deseos a sus prácticas, ni permitiremos que nos dominen nuestras inclinaciones”. </a:t>
            </a:r>
          </a:p>
          <a:p>
            <a:pPr>
              <a:buFontTx/>
              <a:buNone/>
            </a:pPr>
            <a:r>
              <a:rPr lang="pt-BR" sz="2400" b="1">
                <a:solidFill>
                  <a:schemeClr val="bg1"/>
                </a:solidFill>
              </a:rPr>
              <a:t>    – </a:t>
            </a:r>
            <a:r>
              <a:rPr lang="pt-BR" sz="2400" b="1" i="1">
                <a:solidFill>
                  <a:schemeClr val="bg1"/>
                </a:solidFill>
              </a:rPr>
              <a:t>El Hogar Adventista, pág. 333.</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60" name="Rectangle 4"/>
          <p:cNvSpPr>
            <a:spLocks noChangeArrowheads="1"/>
          </p:cNvSpPr>
          <p:nvPr/>
        </p:nvSpPr>
        <p:spPr bwMode="auto">
          <a:xfrm>
            <a:off x="611188" y="476250"/>
            <a:ext cx="7775575" cy="3743325"/>
          </a:xfrm>
          <a:prstGeom prst="rect">
            <a:avLst/>
          </a:prstGeom>
          <a:noFill/>
          <a:ln w="9525">
            <a:noFill/>
            <a:miter lim="800000"/>
            <a:headEnd/>
            <a:tailEnd/>
          </a:ln>
          <a:effectLst/>
        </p:spPr>
        <p:txBody>
          <a:bodyPr anchor="ctr">
            <a:spAutoFit/>
          </a:bodyPr>
          <a:lstStyle/>
          <a:p>
            <a:r>
              <a:rPr lang="es-ES"/>
              <a:t>El consumismo permite crecer a un estilo de vida verdaderamente diabólico. El trabajo y el uso del capital se supone que brindan estabilidad personal, familiar y financiera a través de la posesión. El sistema del consumismo lleva a los participantes a través del trabajo y la especulación financiera (crédito o inversiones) a sostener un estilo de vida artificial que ellos "tienen" pero que no "poseen," por lo tanto impidiendo en principio la mínima estabilidad que se le permite a la propiedad privada. </a:t>
            </a:r>
          </a:p>
        </p:txBody>
      </p:sp>
      <p:sp>
        <p:nvSpPr>
          <p:cNvPr id="96261" name="Rectangle 5"/>
          <p:cNvSpPr>
            <a:spLocks noChangeArrowheads="1"/>
          </p:cNvSpPr>
          <p:nvPr/>
        </p:nvSpPr>
        <p:spPr bwMode="auto">
          <a:xfrm>
            <a:off x="539750" y="4508500"/>
            <a:ext cx="7993063" cy="1552575"/>
          </a:xfrm>
          <a:prstGeom prst="rect">
            <a:avLst/>
          </a:prstGeom>
          <a:noFill/>
          <a:ln w="9525">
            <a:noFill/>
            <a:miter lim="800000"/>
            <a:headEnd/>
            <a:tailEnd/>
          </a:ln>
          <a:effectLst/>
        </p:spPr>
        <p:txBody>
          <a:bodyPr anchor="ctr">
            <a:spAutoFit/>
          </a:bodyPr>
          <a:lstStyle/>
          <a:p>
            <a:r>
              <a:rPr lang="es-ES">
                <a:solidFill>
                  <a:schemeClr val="bg1"/>
                </a:solidFill>
              </a:rPr>
              <a:t>El consumista, por lo tanto, no puede proporcionar adecuadamente el amor y el servicio a Dios, a sí mismo, su familia, su Iglesia, o su comunidad, porque está esclavizado por la adquisición de una vida mejor. </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2162" name="Rectangle 2"/>
          <p:cNvSpPr>
            <a:spLocks noChangeArrowheads="1"/>
          </p:cNvSpPr>
          <p:nvPr/>
        </p:nvSpPr>
        <p:spPr bwMode="auto">
          <a:xfrm>
            <a:off x="0" y="0"/>
            <a:ext cx="9144000" cy="6858000"/>
          </a:xfrm>
          <a:prstGeom prst="rect">
            <a:avLst/>
          </a:prstGeom>
          <a:gradFill rotWithShape="0">
            <a:gsLst>
              <a:gs pos="0">
                <a:srgbClr val="0000FF"/>
              </a:gs>
              <a:gs pos="100000">
                <a:srgbClr val="FFFFFF"/>
              </a:gs>
            </a:gsLst>
            <a:lin ang="5400000" scaled="1"/>
          </a:gradFill>
          <a:ln w="9525">
            <a:solidFill>
              <a:schemeClr val="tx1"/>
            </a:solidFill>
            <a:miter lim="800000"/>
            <a:headEnd/>
            <a:tailEnd/>
          </a:ln>
          <a:effectLst/>
        </p:spPr>
        <p:txBody>
          <a:bodyPr wrap="none" anchor="ctr"/>
          <a:lstStyle/>
          <a:p>
            <a:endParaRPr lang="en-US"/>
          </a:p>
        </p:txBody>
      </p:sp>
      <p:sp>
        <p:nvSpPr>
          <p:cNvPr id="92163" name="Rectangle 3"/>
          <p:cNvSpPr>
            <a:spLocks noGrp="1" noChangeArrowheads="1"/>
          </p:cNvSpPr>
          <p:nvPr>
            <p:ph type="body" idx="1"/>
          </p:nvPr>
        </p:nvSpPr>
        <p:spPr>
          <a:xfrm>
            <a:off x="533400" y="1600200"/>
            <a:ext cx="7958138" cy="3881438"/>
          </a:xfrm>
        </p:spPr>
        <p:txBody>
          <a:bodyPr/>
          <a:lstStyle/>
          <a:p>
            <a:pPr algn="ctr">
              <a:lnSpc>
                <a:spcPct val="90000"/>
              </a:lnSpc>
            </a:pPr>
            <a:r>
              <a:rPr lang="es-MX" sz="4400" b="1">
                <a:latin typeface="Tahoma" pitchFamily="34" charset="0"/>
              </a:rPr>
              <a:t>Las bendiciones temporales nos son dadas en cometido, para comprobar si se nos pueden confiar riquezas eternas. </a:t>
            </a:r>
            <a:r>
              <a:rPr lang="es-MX" sz="2800" b="1">
                <a:latin typeface="Tahoma" pitchFamily="34" charset="0"/>
              </a:rPr>
              <a:t>HC. 332</a:t>
            </a:r>
            <a:endParaRPr lang="es-MX" sz="1600" b="1">
              <a:latin typeface="Tahoma"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grpId="0" nodeType="clickEffect">
                                  <p:stCondLst>
                                    <p:cond delay="0"/>
                                  </p:stCondLst>
                                  <p:childTnLst>
                                    <p:set>
                                      <p:cBhvr>
                                        <p:cTn id="6" dur="1" fill="hold">
                                          <p:stCondLst>
                                            <p:cond delay="499"/>
                                          </p:stCondLst>
                                        </p:cTn>
                                        <p:tgtEl>
                                          <p:spTgt spid="92163">
                                            <p:txEl>
                                              <p:pRg st="0" end="0"/>
                                            </p:txEl>
                                          </p:spTgt>
                                        </p:tgtEl>
                                        <p:attrNameLst>
                                          <p:attrName>style.visibility</p:attrName>
                                        </p:attrNameLst>
                                      </p:cBhvr>
                                      <p:to>
                                        <p:strVal val="visible"/>
                                      </p:to>
                                    </p:set>
                                    <p:anim to="" calcmode="lin" valueType="num">
                                      <p:cBhvr>
                                        <p:cTn id="7" dur="1" fill="hold"/>
                                        <p:tgtEl>
                                          <p:spTgt spid="92163">
                                            <p:txEl>
                                              <p:pRg st="0" end="0"/>
                                            </p:txEl>
                                          </p:spTgt>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2163" grpId="0" build="p" autoUpdateAnimBg="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3188" name="Picture 4" descr="093_compra-compulsiva"/>
          <p:cNvPicPr>
            <a:picLocks noChangeAspect="1" noChangeArrowheads="1"/>
          </p:cNvPicPr>
          <p:nvPr/>
        </p:nvPicPr>
        <p:blipFill>
          <a:blip r:embed="rId2" cstate="print"/>
          <a:srcRect/>
          <a:stretch>
            <a:fillRect/>
          </a:stretch>
        </p:blipFill>
        <p:spPr bwMode="auto">
          <a:xfrm>
            <a:off x="0" y="0"/>
            <a:ext cx="4578350" cy="5589588"/>
          </a:xfrm>
          <a:prstGeom prst="rect">
            <a:avLst/>
          </a:prstGeom>
          <a:noFill/>
          <a:ln w="9525">
            <a:noFill/>
            <a:miter lim="800000"/>
            <a:headEnd/>
            <a:tailEnd/>
          </a:ln>
        </p:spPr>
      </p:pic>
      <p:sp>
        <p:nvSpPr>
          <p:cNvPr id="93189" name="Rectangle 5"/>
          <p:cNvSpPr>
            <a:spLocks noChangeArrowheads="1"/>
          </p:cNvSpPr>
          <p:nvPr/>
        </p:nvSpPr>
        <p:spPr bwMode="auto">
          <a:xfrm>
            <a:off x="4500563" y="260350"/>
            <a:ext cx="4319587" cy="5643563"/>
          </a:xfrm>
          <a:prstGeom prst="rect">
            <a:avLst/>
          </a:prstGeom>
          <a:noFill/>
          <a:ln w="9525">
            <a:noFill/>
            <a:miter lim="800000"/>
            <a:headEnd/>
            <a:tailEnd/>
          </a:ln>
          <a:effectLst/>
        </p:spPr>
        <p:txBody>
          <a:bodyPr anchor="ctr">
            <a:spAutoFit/>
          </a:bodyPr>
          <a:lstStyle/>
          <a:p>
            <a:pPr algn="ctr"/>
            <a:r>
              <a:rPr lang="es-ES" sz="2800" b="1">
                <a:solidFill>
                  <a:schemeClr val="bg1"/>
                </a:solidFill>
              </a:rPr>
              <a:t>El "virus" del consumismo voraz</a:t>
            </a:r>
          </a:p>
          <a:p>
            <a:pPr algn="ctr"/>
            <a:endParaRPr lang="es-ES" sz="2800">
              <a:solidFill>
                <a:schemeClr val="bg1"/>
              </a:solidFill>
            </a:endParaRPr>
          </a:p>
          <a:p>
            <a:pPr algn="ctr"/>
            <a:r>
              <a:rPr lang="es-ES" sz="2800">
                <a:solidFill>
                  <a:schemeClr val="bg1"/>
                </a:solidFill>
              </a:rPr>
              <a:t>Cuídense del virus de la opulencia. Una epidemia de consumismo descontrolado está barriendo el mundo con una compulsiva búsqueda de dinero y posesiones que hace a la gente más rica pero más triste</a:t>
            </a:r>
            <a:r>
              <a:rPr lang="es-ES" sz="1800"/>
              <a:t> </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3"/>
          <p:cNvSpPr>
            <a:spLocks noGrp="1" noChangeArrowheads="1"/>
          </p:cNvSpPr>
          <p:nvPr>
            <p:ph type="body" sz="half" idx="1"/>
          </p:nvPr>
        </p:nvSpPr>
        <p:spPr>
          <a:xfrm>
            <a:off x="1258888" y="404813"/>
            <a:ext cx="7056437" cy="1268412"/>
          </a:xfrm>
        </p:spPr>
        <p:txBody>
          <a:bodyPr/>
          <a:lstStyle/>
          <a:p>
            <a:pPr marL="715963" indent="-715963">
              <a:buFontTx/>
              <a:buNone/>
            </a:pPr>
            <a:r>
              <a:rPr lang="es-ES_tradnl" altLang="zh-CN" sz="2800" b="1">
                <a:solidFill>
                  <a:srgbClr val="FFCC00"/>
                </a:solidFill>
                <a:ea typeface="宋体" charset="-122"/>
              </a:rPr>
              <a:t>2.	ESTABILIDAD FINANCIERA – Una responsabilidad de toda la familia</a:t>
            </a:r>
            <a:r>
              <a:rPr lang="pt-BR" altLang="zh-CN" sz="2800">
                <a:solidFill>
                  <a:srgbClr val="FFCC00"/>
                </a:solidFill>
                <a:ea typeface="宋体" charset="-122"/>
              </a:rPr>
              <a:t> </a:t>
            </a:r>
            <a:endParaRPr lang="pt-BR" sz="2800">
              <a:solidFill>
                <a:srgbClr val="FFCC00"/>
              </a:solidFill>
            </a:endParaRPr>
          </a:p>
        </p:txBody>
      </p:sp>
      <p:sp>
        <p:nvSpPr>
          <p:cNvPr id="4100" name="Text Box 4"/>
          <p:cNvSpPr txBox="1">
            <a:spLocks noChangeArrowheads="1"/>
          </p:cNvSpPr>
          <p:nvPr/>
        </p:nvSpPr>
        <p:spPr bwMode="auto">
          <a:xfrm>
            <a:off x="755650" y="1700213"/>
            <a:ext cx="5616575" cy="3935412"/>
          </a:xfrm>
          <a:prstGeom prst="rect">
            <a:avLst/>
          </a:prstGeom>
          <a:noFill/>
          <a:ln w="9525">
            <a:noFill/>
            <a:miter lim="800000"/>
            <a:headEnd/>
            <a:tailEnd/>
          </a:ln>
          <a:effectLst/>
        </p:spPr>
        <p:txBody>
          <a:bodyPr>
            <a:spAutoFit/>
          </a:bodyPr>
          <a:lstStyle/>
          <a:p>
            <a:pPr>
              <a:spcBef>
                <a:spcPct val="20000"/>
              </a:spcBef>
            </a:pPr>
            <a:r>
              <a:rPr lang="es-ES_tradnl" altLang="zh-CN" sz="2800" b="1">
                <a:solidFill>
                  <a:schemeClr val="bg1"/>
                </a:solidFill>
                <a:ea typeface="宋体" charset="-122"/>
              </a:rPr>
              <a:t>La palabra clave para el entendimiento y la unidad en la administración financiera de la familia es “compartir”, porque quien participa, colabora. Todos los miembros de la familia   – padre, madre e hijos – deben cooperar con el éxito en las finanzas del hogar</a:t>
            </a:r>
            <a:r>
              <a:rPr lang="pt-BR" altLang="zh-CN" sz="2800" b="1">
                <a:solidFill>
                  <a:schemeClr val="bg1"/>
                </a:solidFill>
                <a:ea typeface="宋体" charset="-122"/>
              </a:rPr>
              <a:t>.</a:t>
            </a:r>
            <a:endParaRPr lang="en-US" sz="2800" b="1">
              <a:solidFill>
                <a:schemeClr val="bg1"/>
              </a:solidFill>
            </a:endParaRPr>
          </a:p>
        </p:txBody>
      </p:sp>
      <p:graphicFrame>
        <p:nvGraphicFramePr>
          <p:cNvPr id="97283" name="Object 1027"/>
          <p:cNvGraphicFramePr>
            <a:graphicFrameLocks noChangeAspect="1"/>
          </p:cNvGraphicFramePr>
          <p:nvPr>
            <p:ph sz="half" idx="2"/>
          </p:nvPr>
        </p:nvGraphicFramePr>
        <p:xfrm>
          <a:off x="6300788" y="2205038"/>
          <a:ext cx="2538412" cy="3455987"/>
        </p:xfrm>
        <a:graphic>
          <a:graphicData uri="http://schemas.openxmlformats.org/presentationml/2006/ole">
            <p:oleObj spid="_x0000_s97283" name="Imagen" r:id="rId3" imgW="2901960" imgH="3951360" progId="">
              <p:embed/>
            </p:oleObj>
          </a:graphicData>
        </a:graphic>
      </p:graphicFrame>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7" name="Rectangle 3"/>
          <p:cNvSpPr>
            <a:spLocks noGrp="1" noChangeArrowheads="1"/>
          </p:cNvSpPr>
          <p:nvPr>
            <p:ph type="body" idx="1"/>
          </p:nvPr>
        </p:nvSpPr>
        <p:spPr>
          <a:xfrm>
            <a:off x="900113" y="333375"/>
            <a:ext cx="7499350" cy="5505450"/>
          </a:xfrm>
        </p:spPr>
        <p:txBody>
          <a:bodyPr/>
          <a:lstStyle/>
          <a:p>
            <a:pPr>
              <a:buFont typeface="Symbol" pitchFamily="18" charset="2"/>
              <a:buChar char="·"/>
            </a:pPr>
            <a:r>
              <a:rPr lang="es-ES_tradnl" altLang="zh-CN" b="1">
                <a:solidFill>
                  <a:schemeClr val="bg1"/>
                </a:solidFill>
                <a:ea typeface="宋体" charset="-122"/>
              </a:rPr>
              <a:t>Economía es una palabra clave para la estabilidad financiera del individuo y de la familia.</a:t>
            </a:r>
            <a:r>
              <a:rPr lang="pt-BR" altLang="zh-CN" b="1">
                <a:solidFill>
                  <a:schemeClr val="bg1"/>
                </a:solidFill>
                <a:ea typeface="宋体" charset="-122"/>
              </a:rPr>
              <a:t> </a:t>
            </a:r>
            <a:endParaRPr lang="pt-BR" sz="2800" b="1">
              <a:solidFill>
                <a:schemeClr val="bg1"/>
              </a:solidFill>
            </a:endParaRPr>
          </a:p>
          <a:p>
            <a:pPr>
              <a:buFont typeface="Symbol" pitchFamily="18" charset="2"/>
              <a:buChar char="·"/>
            </a:pPr>
            <a:endParaRPr lang="pt-BR" sz="2800" b="1">
              <a:solidFill>
                <a:schemeClr val="bg1"/>
              </a:solidFill>
            </a:endParaRPr>
          </a:p>
          <a:p>
            <a:pPr>
              <a:buFont typeface="Symbol" pitchFamily="18" charset="2"/>
              <a:buChar char="·"/>
            </a:pPr>
            <a:r>
              <a:rPr lang="es-ES_tradnl" altLang="zh-CN" b="1">
                <a:solidFill>
                  <a:schemeClr val="bg1"/>
                </a:solidFill>
                <a:ea typeface="宋体" charset="-122"/>
              </a:rPr>
              <a:t>Se adquiere algo no tanto por lo que se gana, sino por lo que se economiza e invierte correctamente.</a:t>
            </a:r>
            <a:r>
              <a:rPr lang="pt-BR" altLang="zh-CN" b="1">
                <a:solidFill>
                  <a:schemeClr val="bg1"/>
                </a:solidFill>
                <a:ea typeface="宋体" charset="-122"/>
              </a:rPr>
              <a:t> </a:t>
            </a:r>
            <a:endParaRPr lang="pt-BR" sz="2800" b="1">
              <a:solidFill>
                <a:schemeClr val="bg1"/>
              </a:solidFill>
            </a:endParaRPr>
          </a:p>
          <a:p>
            <a:pPr>
              <a:buFont typeface="Symbol" pitchFamily="18" charset="2"/>
              <a:buChar char="·"/>
            </a:pPr>
            <a:endParaRPr lang="pt-BR" sz="2800" b="1">
              <a:solidFill>
                <a:schemeClr val="bg1"/>
              </a:solidFill>
            </a:endParaRPr>
          </a:p>
          <a:p>
            <a:pPr>
              <a:buFontTx/>
              <a:buNone/>
            </a:pPr>
            <a:r>
              <a:rPr lang="pt-BR" sz="2800" b="1">
                <a:solidFill>
                  <a:schemeClr val="bg1"/>
                </a:solidFill>
                <a:sym typeface="Symbol" pitchFamily="18" charset="2"/>
              </a:rPr>
              <a:t></a:t>
            </a:r>
            <a:r>
              <a:rPr lang="pt-BR" sz="2800" b="1">
                <a:solidFill>
                  <a:schemeClr val="bg1"/>
                </a:solidFill>
              </a:rPr>
              <a:t> 	</a:t>
            </a:r>
            <a:r>
              <a:rPr lang="es-ES_tradnl" altLang="zh-CN" b="1">
                <a:solidFill>
                  <a:schemeClr val="bg1"/>
                </a:solidFill>
                <a:ea typeface="宋体" charset="-122"/>
              </a:rPr>
              <a:t>Recuerde: la economía debe ser equilibrada y sin sacrifico de la calidad de vida.</a:t>
            </a:r>
            <a:endParaRPr lang="en-US" b="1">
              <a:solidFill>
                <a:schemeClr val="bg1"/>
              </a:solidFill>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2"/>
          <p:cNvSpPr>
            <a:spLocks noChangeArrowheads="1"/>
          </p:cNvSpPr>
          <p:nvPr/>
        </p:nvSpPr>
        <p:spPr bwMode="auto">
          <a:xfrm>
            <a:off x="3657600" y="2438400"/>
            <a:ext cx="5257800" cy="4191000"/>
          </a:xfrm>
          <a:prstGeom prst="rect">
            <a:avLst/>
          </a:prstGeom>
          <a:solidFill>
            <a:schemeClr val="accent1"/>
          </a:solidFill>
          <a:ln w="9525">
            <a:solidFill>
              <a:schemeClr val="tx1"/>
            </a:solidFill>
            <a:miter lim="800000"/>
            <a:headEnd/>
            <a:tailEnd/>
          </a:ln>
          <a:effectLst/>
        </p:spPr>
        <p:txBody>
          <a:bodyPr wrap="none" anchor="ctr"/>
          <a:lstStyle/>
          <a:p>
            <a:endParaRPr lang="en-US"/>
          </a:p>
        </p:txBody>
      </p:sp>
      <p:sp>
        <p:nvSpPr>
          <p:cNvPr id="65539" name="Rectangle 3"/>
          <p:cNvSpPr>
            <a:spLocks noChangeArrowheads="1"/>
          </p:cNvSpPr>
          <p:nvPr/>
        </p:nvSpPr>
        <p:spPr bwMode="auto">
          <a:xfrm>
            <a:off x="0" y="0"/>
            <a:ext cx="9144000" cy="6858000"/>
          </a:xfrm>
          <a:prstGeom prst="rect">
            <a:avLst/>
          </a:prstGeom>
          <a:gradFill rotWithShape="0">
            <a:gsLst>
              <a:gs pos="0">
                <a:srgbClr val="A5A351"/>
              </a:gs>
              <a:gs pos="100000">
                <a:srgbClr val="FFFFFF"/>
              </a:gs>
            </a:gsLst>
            <a:lin ang="5400000" scaled="1"/>
          </a:gradFill>
          <a:ln w="9525">
            <a:noFill/>
            <a:miter lim="800000"/>
            <a:headEnd/>
            <a:tailEnd/>
          </a:ln>
          <a:effectLst/>
        </p:spPr>
        <p:txBody>
          <a:bodyPr wrap="none" anchor="ctr"/>
          <a:lstStyle/>
          <a:p>
            <a:pPr algn="ctr"/>
            <a:endParaRPr lang="es-ES" sz="1800"/>
          </a:p>
        </p:txBody>
      </p:sp>
      <p:sp>
        <p:nvSpPr>
          <p:cNvPr id="65541" name="Text Box 5"/>
          <p:cNvSpPr txBox="1">
            <a:spLocks noChangeArrowheads="1"/>
          </p:cNvSpPr>
          <p:nvPr/>
        </p:nvSpPr>
        <p:spPr bwMode="auto">
          <a:xfrm>
            <a:off x="323850" y="2420938"/>
            <a:ext cx="9144000" cy="5308600"/>
          </a:xfrm>
          <a:prstGeom prst="rect">
            <a:avLst/>
          </a:prstGeom>
          <a:noFill/>
          <a:ln w="9525">
            <a:noFill/>
            <a:miter lim="800000"/>
            <a:headEnd/>
            <a:tailEnd/>
          </a:ln>
          <a:effectLst/>
        </p:spPr>
        <p:txBody>
          <a:bodyPr>
            <a:spAutoFit/>
          </a:bodyPr>
          <a:lstStyle/>
          <a:p>
            <a:pPr>
              <a:spcBef>
                <a:spcPct val="20000"/>
              </a:spcBef>
              <a:buClr>
                <a:schemeClr val="accent2"/>
              </a:buClr>
              <a:buFont typeface="Wingdings" pitchFamily="2" charset="2"/>
              <a:buChar char="w"/>
            </a:pPr>
            <a:endParaRPr lang="es-MX" sz="3600" b="1">
              <a:solidFill>
                <a:srgbClr val="D60093"/>
              </a:solidFill>
              <a:latin typeface="Tahoma" pitchFamily="34" charset="0"/>
            </a:endParaRPr>
          </a:p>
          <a:p>
            <a:pPr>
              <a:spcBef>
                <a:spcPct val="20000"/>
              </a:spcBef>
              <a:buClr>
                <a:schemeClr val="accent2"/>
              </a:buClr>
              <a:buFont typeface="Wingdings" pitchFamily="2" charset="2"/>
              <a:buChar char="w"/>
            </a:pPr>
            <a:r>
              <a:rPr lang="es-MX" sz="3600" b="1">
                <a:solidFill>
                  <a:srgbClr val="D60093"/>
                </a:solidFill>
                <a:latin typeface="Tahoma" pitchFamily="34" charset="0"/>
              </a:rPr>
              <a:t> Las mujeres no </a:t>
            </a:r>
          </a:p>
          <a:p>
            <a:pPr>
              <a:spcBef>
                <a:spcPct val="20000"/>
              </a:spcBef>
              <a:buClr>
                <a:schemeClr val="accent2"/>
              </a:buClr>
              <a:buFont typeface="Wingdings" pitchFamily="2" charset="2"/>
              <a:buNone/>
            </a:pPr>
            <a:r>
              <a:rPr lang="es-MX" sz="3600" b="1">
                <a:solidFill>
                  <a:srgbClr val="D60093"/>
                </a:solidFill>
                <a:latin typeface="Tahoma" pitchFamily="34" charset="0"/>
              </a:rPr>
              <a:t>   administran bien el dinero. </a:t>
            </a:r>
          </a:p>
          <a:p>
            <a:pPr>
              <a:spcBef>
                <a:spcPct val="20000"/>
              </a:spcBef>
              <a:buClr>
                <a:schemeClr val="accent2"/>
              </a:buClr>
              <a:buFont typeface="Wingdings" pitchFamily="2" charset="2"/>
              <a:buChar char="w"/>
            </a:pPr>
            <a:r>
              <a:rPr lang="es-MX" sz="3600" b="1">
                <a:solidFill>
                  <a:srgbClr val="D60093"/>
                </a:solidFill>
                <a:latin typeface="Tahoma" pitchFamily="34" charset="0"/>
              </a:rPr>
              <a:t> Las deudas no son peligrosas</a:t>
            </a:r>
          </a:p>
          <a:p>
            <a:pPr>
              <a:spcBef>
                <a:spcPct val="20000"/>
              </a:spcBef>
              <a:buClr>
                <a:schemeClr val="accent2"/>
              </a:buClr>
              <a:buFont typeface="Wingdings" pitchFamily="2" charset="2"/>
              <a:buChar char="w"/>
            </a:pPr>
            <a:r>
              <a:rPr lang="es-MX" sz="3600" b="1">
                <a:solidFill>
                  <a:srgbClr val="D60093"/>
                </a:solidFill>
                <a:latin typeface="Tahoma" pitchFamily="34" charset="0"/>
              </a:rPr>
              <a:t> El dinero trae felicidad</a:t>
            </a:r>
          </a:p>
          <a:p>
            <a:pPr>
              <a:spcBef>
                <a:spcPct val="20000"/>
              </a:spcBef>
              <a:buClr>
                <a:schemeClr val="accent2"/>
              </a:buClr>
              <a:buFont typeface="Wingdings" pitchFamily="2" charset="2"/>
              <a:buChar char="w"/>
            </a:pPr>
            <a:r>
              <a:rPr lang="es-MX" sz="3600" b="1">
                <a:solidFill>
                  <a:srgbClr val="D60093"/>
                </a:solidFill>
                <a:latin typeface="Tahoma" pitchFamily="34" charset="0"/>
              </a:rPr>
              <a:t> “Hasta que las deudas nos separen”	</a:t>
            </a:r>
          </a:p>
          <a:p>
            <a:pPr>
              <a:spcBef>
                <a:spcPct val="50000"/>
              </a:spcBef>
            </a:pPr>
            <a:endParaRPr lang="es-MX" sz="3600" b="1">
              <a:solidFill>
                <a:srgbClr val="D60093"/>
              </a:solidFill>
              <a:latin typeface="Tahoma" pitchFamily="34" charset="0"/>
            </a:endParaRPr>
          </a:p>
        </p:txBody>
      </p:sp>
      <p:sp>
        <p:nvSpPr>
          <p:cNvPr id="65544" name="Text Box 8"/>
          <p:cNvSpPr txBox="1">
            <a:spLocks noChangeArrowheads="1"/>
          </p:cNvSpPr>
          <p:nvPr/>
        </p:nvSpPr>
        <p:spPr bwMode="auto">
          <a:xfrm>
            <a:off x="539750" y="692150"/>
            <a:ext cx="4284663" cy="1555750"/>
          </a:xfrm>
          <a:prstGeom prst="rect">
            <a:avLst/>
          </a:prstGeom>
          <a:noFill/>
          <a:ln w="9525">
            <a:noFill/>
            <a:miter lim="800000"/>
            <a:headEnd/>
            <a:tailEnd/>
          </a:ln>
          <a:effectLst/>
        </p:spPr>
        <p:txBody>
          <a:bodyPr>
            <a:spAutoFit/>
          </a:bodyPr>
          <a:lstStyle/>
          <a:p>
            <a:pPr algn="ctr">
              <a:spcBef>
                <a:spcPct val="50000"/>
              </a:spcBef>
            </a:pPr>
            <a:r>
              <a:rPr lang="es-PE" sz="4800" b="1">
                <a:solidFill>
                  <a:srgbClr val="800000"/>
                </a:solidFill>
                <a:latin typeface="Alien Encounters" pitchFamily="2" charset="0"/>
              </a:rPr>
              <a:t>Criterios peligrosos</a:t>
            </a:r>
            <a:endParaRPr lang="es-ES" sz="4800" b="1">
              <a:solidFill>
                <a:srgbClr val="800000"/>
              </a:solidFill>
              <a:latin typeface="Alien Encounters" pitchFamily="2" charset="0"/>
            </a:endParaRPr>
          </a:p>
        </p:txBody>
      </p:sp>
      <p:pic>
        <p:nvPicPr>
          <p:cNvPr id="65545" name="Picture 9" descr="BD06089_"/>
          <p:cNvPicPr>
            <a:picLocks noChangeAspect="1" noChangeArrowheads="1"/>
          </p:cNvPicPr>
          <p:nvPr/>
        </p:nvPicPr>
        <p:blipFill>
          <a:blip r:embed="rId2" cstate="print"/>
          <a:srcRect/>
          <a:stretch>
            <a:fillRect/>
          </a:stretch>
        </p:blipFill>
        <p:spPr bwMode="auto">
          <a:xfrm>
            <a:off x="6516688" y="333375"/>
            <a:ext cx="2286000" cy="3505200"/>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9" fill="hold" grpId="0" nodeType="clickEffect">
                                  <p:stCondLst>
                                    <p:cond delay="0"/>
                                  </p:stCondLst>
                                  <p:childTnLst>
                                    <p:set>
                                      <p:cBhvr>
                                        <p:cTn id="6" dur="1" fill="hold">
                                          <p:stCondLst>
                                            <p:cond delay="0"/>
                                          </p:stCondLst>
                                        </p:cTn>
                                        <p:tgtEl>
                                          <p:spTgt spid="65541"/>
                                        </p:tgtEl>
                                        <p:attrNameLst>
                                          <p:attrName>style.visibility</p:attrName>
                                        </p:attrNameLst>
                                      </p:cBhvr>
                                      <p:to>
                                        <p:strVal val="visible"/>
                                      </p:to>
                                    </p:set>
                                    <p:anim calcmode="lin" valueType="num">
                                      <p:cBhvr additive="base">
                                        <p:cTn id="7" dur="500" fill="hold"/>
                                        <p:tgtEl>
                                          <p:spTgt spid="65541"/>
                                        </p:tgtEl>
                                        <p:attrNameLst>
                                          <p:attrName>ppt_x</p:attrName>
                                        </p:attrNameLst>
                                      </p:cBhvr>
                                      <p:tavLst>
                                        <p:tav tm="0">
                                          <p:val>
                                            <p:strVal val="0-#ppt_w/2"/>
                                          </p:val>
                                        </p:tav>
                                        <p:tav tm="100000">
                                          <p:val>
                                            <p:strVal val="#ppt_x"/>
                                          </p:val>
                                        </p:tav>
                                      </p:tavLst>
                                    </p:anim>
                                    <p:anim calcmode="lin" valueType="num">
                                      <p:cBhvr additive="base">
                                        <p:cTn id="8" dur="500" fill="hold"/>
                                        <p:tgtEl>
                                          <p:spTgt spid="65541"/>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5541" grpId="0" autoUpdateAnimBg="0"/>
    </p:bldLst>
  </p:timing>
</p:sld>
</file>

<file path=ppt/slides/slide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0658" name="Rectangle 2"/>
          <p:cNvSpPr>
            <a:spLocks noChangeArrowheads="1"/>
          </p:cNvSpPr>
          <p:nvPr/>
        </p:nvSpPr>
        <p:spPr bwMode="auto">
          <a:xfrm>
            <a:off x="0" y="0"/>
            <a:ext cx="9144000" cy="6858000"/>
          </a:xfrm>
          <a:prstGeom prst="rect">
            <a:avLst/>
          </a:prstGeom>
          <a:gradFill rotWithShape="0">
            <a:gsLst>
              <a:gs pos="0">
                <a:srgbClr val="FF3300"/>
              </a:gs>
              <a:gs pos="100000">
                <a:srgbClr val="EBF86E"/>
              </a:gs>
            </a:gsLst>
            <a:lin ang="5400000" scaled="1"/>
          </a:gradFill>
          <a:ln w="9525">
            <a:solidFill>
              <a:schemeClr val="tx1"/>
            </a:solidFill>
            <a:miter lim="800000"/>
            <a:headEnd/>
            <a:tailEnd/>
          </a:ln>
          <a:effectLst/>
        </p:spPr>
        <p:txBody>
          <a:bodyPr wrap="none" anchor="ctr"/>
          <a:lstStyle/>
          <a:p>
            <a:endParaRPr lang="en-US"/>
          </a:p>
        </p:txBody>
      </p:sp>
      <p:sp>
        <p:nvSpPr>
          <p:cNvPr id="70659" name="Rectangle 3"/>
          <p:cNvSpPr>
            <a:spLocks noGrp="1" noChangeArrowheads="1"/>
          </p:cNvSpPr>
          <p:nvPr>
            <p:ph type="title"/>
          </p:nvPr>
        </p:nvSpPr>
        <p:spPr>
          <a:xfrm>
            <a:off x="1536700" y="609600"/>
            <a:ext cx="7378700" cy="1143000"/>
          </a:xfrm>
          <a:solidFill>
            <a:schemeClr val="bg1"/>
          </a:solidFill>
          <a:scene3d>
            <a:camera prst="legacyPerspectiveBottomLeft"/>
            <a:lightRig rig="legacyFlat3" dir="t"/>
          </a:scene3d>
          <a:sp3d extrusionH="121893000" prstMaterial="legacyMatte">
            <a:bevelT w="13500" h="13500" prst="angle"/>
            <a:bevelB w="13500" h="13500" prst="angle"/>
            <a:extrusionClr>
              <a:schemeClr val="bg1"/>
            </a:extrusionClr>
          </a:sp3d>
        </p:spPr>
        <p:txBody>
          <a:bodyPr>
            <a:flatTx/>
          </a:bodyPr>
          <a:lstStyle/>
          <a:p>
            <a:r>
              <a:rPr lang="es-ES_tradnl" sz="4800" b="1">
                <a:latin typeface="Tempus Sans ITC" pitchFamily="82" charset="0"/>
              </a:rPr>
              <a:t>SECRETOS FINANCIEROS</a:t>
            </a:r>
            <a:endParaRPr lang="es-ES_tradnl" sz="4800" b="1"/>
          </a:p>
        </p:txBody>
      </p:sp>
      <p:sp>
        <p:nvSpPr>
          <p:cNvPr id="70660" name="Rectangle 4"/>
          <p:cNvSpPr>
            <a:spLocks noGrp="1" noChangeArrowheads="1"/>
          </p:cNvSpPr>
          <p:nvPr>
            <p:ph type="body" idx="1"/>
          </p:nvPr>
        </p:nvSpPr>
        <p:spPr>
          <a:xfrm>
            <a:off x="4702175" y="3886200"/>
            <a:ext cx="4213225" cy="2357438"/>
          </a:xfrm>
          <a:solidFill>
            <a:srgbClr val="FF3300"/>
          </a:solidFill>
          <a:ln/>
          <a:effectLst>
            <a:prstShdw prst="shdw13" dist="53882" dir="13500000">
              <a:schemeClr val="bg2"/>
            </a:prstShdw>
          </a:effectLst>
        </p:spPr>
        <p:txBody>
          <a:bodyPr/>
          <a:lstStyle/>
          <a:p>
            <a:pPr>
              <a:lnSpc>
                <a:spcPct val="90000"/>
              </a:lnSpc>
            </a:pPr>
            <a:r>
              <a:rPr lang="es-ES_tradnl" sz="3600" b="1">
                <a:solidFill>
                  <a:schemeClr val="bg1"/>
                </a:solidFill>
                <a:latin typeface="Tempus Sans ITC" pitchFamily="82" charset="0"/>
              </a:rPr>
              <a:t>Coloque a Dios en primer lugar</a:t>
            </a:r>
            <a:r>
              <a:rPr lang="es-ES_tradnl" sz="3600" b="1">
                <a:solidFill>
                  <a:schemeClr val="bg1"/>
                </a:solidFill>
              </a:rPr>
              <a:t> </a:t>
            </a:r>
            <a:endParaRPr lang="es-MX" sz="3600" b="1">
              <a:solidFill>
                <a:schemeClr val="bg1"/>
              </a:solidFill>
              <a:latin typeface="Tempus Sans ITC" pitchFamily="82" charset="0"/>
            </a:endParaRPr>
          </a:p>
          <a:p>
            <a:pPr>
              <a:lnSpc>
                <a:spcPct val="90000"/>
              </a:lnSpc>
            </a:pPr>
            <a:r>
              <a:rPr lang="es-MX" sz="3600" b="1">
                <a:solidFill>
                  <a:schemeClr val="bg1"/>
                </a:solidFill>
                <a:latin typeface="Tempus Sans ITC" pitchFamily="82" charset="0"/>
              </a:rPr>
              <a:t>No gaste más de lo que gana</a:t>
            </a:r>
          </a:p>
        </p:txBody>
      </p:sp>
      <p:sp>
        <p:nvSpPr>
          <p:cNvPr id="70661" name="WordArt 5"/>
          <p:cNvSpPr>
            <a:spLocks noChangeArrowheads="1" noChangeShapeType="1" noTextEdit="1"/>
          </p:cNvSpPr>
          <p:nvPr/>
        </p:nvSpPr>
        <p:spPr bwMode="auto">
          <a:xfrm>
            <a:off x="6553200" y="2133600"/>
            <a:ext cx="381000" cy="1524000"/>
          </a:xfrm>
          <a:prstGeom prst="rect">
            <a:avLst/>
          </a:prstGeom>
        </p:spPr>
        <p:txBody>
          <a:bodyPr wrap="none" fromWordArt="1">
            <a:prstTxWarp prst="textPlain">
              <a:avLst>
                <a:gd name="adj" fmla="val 50000"/>
              </a:avLst>
            </a:prstTxWarp>
          </a:bodyPr>
          <a:lstStyle/>
          <a:p>
            <a:pPr algn="ctr"/>
            <a:r>
              <a:rPr lang="en-US" sz="4400" kern="10" spc="-440">
                <a:ln w="12700">
                  <a:solidFill>
                    <a:schemeClr val="tx1"/>
                  </a:solidFill>
                  <a:round/>
                  <a:headEnd/>
                  <a:tailEnd/>
                </a:ln>
                <a:solidFill>
                  <a:srgbClr val="FF3300"/>
                </a:solidFill>
                <a:effectLst>
                  <a:prstShdw prst="shdw12">
                    <a:srgbClr val="000099"/>
                  </a:prstShdw>
                </a:effectLst>
                <a:latin typeface="Fatso"/>
              </a:rPr>
              <a:t>1</a:t>
            </a:r>
          </a:p>
        </p:txBody>
      </p:sp>
      <p:pic>
        <p:nvPicPr>
          <p:cNvPr id="70665" name="Picture 9" descr="jesus y familia 1"/>
          <p:cNvPicPr>
            <a:picLocks noChangeAspect="1" noChangeArrowheads="1"/>
          </p:cNvPicPr>
          <p:nvPr/>
        </p:nvPicPr>
        <p:blipFill>
          <a:blip r:embed="rId2" cstate="print"/>
          <a:srcRect/>
          <a:stretch>
            <a:fillRect/>
          </a:stretch>
        </p:blipFill>
        <p:spPr bwMode="auto">
          <a:xfrm>
            <a:off x="539750" y="2565400"/>
            <a:ext cx="3028950" cy="4078288"/>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iterate type="wd">
                                    <p:tmPct val="100000"/>
                                  </p:iterate>
                                  <p:childTnLst>
                                    <p:set>
                                      <p:cBhvr>
                                        <p:cTn id="6" dur="1" fill="hold">
                                          <p:stCondLst>
                                            <p:cond delay="0"/>
                                          </p:stCondLst>
                                        </p:cTn>
                                        <p:tgtEl>
                                          <p:spTgt spid="70659"/>
                                        </p:tgtEl>
                                        <p:attrNameLst>
                                          <p:attrName>style.visibility</p:attrName>
                                        </p:attrNameLst>
                                      </p:cBhvr>
                                      <p:to>
                                        <p:strVal val="visible"/>
                                      </p:to>
                                    </p:set>
                                    <p:anim calcmode="lin" valueType="num">
                                      <p:cBhvr additive="base">
                                        <p:cTn id="7" dur="300" fill="hold"/>
                                        <p:tgtEl>
                                          <p:spTgt spid="70659"/>
                                        </p:tgtEl>
                                        <p:attrNameLst>
                                          <p:attrName>ppt_x</p:attrName>
                                        </p:attrNameLst>
                                      </p:cBhvr>
                                      <p:tavLst>
                                        <p:tav tm="0">
                                          <p:val>
                                            <p:strVal val="0-#ppt_w/2"/>
                                          </p:val>
                                        </p:tav>
                                        <p:tav tm="100000">
                                          <p:val>
                                            <p:strVal val="#ppt_x"/>
                                          </p:val>
                                        </p:tav>
                                      </p:tavLst>
                                    </p:anim>
                                    <p:anim calcmode="lin" valueType="num">
                                      <p:cBhvr additive="base">
                                        <p:cTn id="8" dur="300" fill="hold"/>
                                        <p:tgtEl>
                                          <p:spTgt spid="70659"/>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5" presetClass="entr" presetSubtype="0" fill="hold" grpId="0" nodeType="clickEffect">
                                  <p:stCondLst>
                                    <p:cond delay="0"/>
                                  </p:stCondLst>
                                  <p:childTnLst>
                                    <p:set>
                                      <p:cBhvr>
                                        <p:cTn id="12" dur="1" fill="hold">
                                          <p:stCondLst>
                                            <p:cond delay="0"/>
                                          </p:stCondLst>
                                        </p:cTn>
                                        <p:tgtEl>
                                          <p:spTgt spid="70661"/>
                                        </p:tgtEl>
                                        <p:attrNameLst>
                                          <p:attrName>style.visibility</p:attrName>
                                        </p:attrNameLst>
                                      </p:cBhvr>
                                      <p:to>
                                        <p:strVal val="visible"/>
                                      </p:to>
                                    </p:set>
                                    <p:anim calcmode="lin" valueType="num">
                                      <p:cBhvr>
                                        <p:cTn id="13" dur="1000" fill="hold"/>
                                        <p:tgtEl>
                                          <p:spTgt spid="70661"/>
                                        </p:tgtEl>
                                        <p:attrNameLst>
                                          <p:attrName>ppt_w</p:attrName>
                                        </p:attrNameLst>
                                      </p:cBhvr>
                                      <p:tavLst>
                                        <p:tav tm="0">
                                          <p:val>
                                            <p:fltVal val="0"/>
                                          </p:val>
                                        </p:tav>
                                        <p:tav tm="100000">
                                          <p:val>
                                            <p:strVal val="#ppt_w"/>
                                          </p:val>
                                        </p:tav>
                                      </p:tavLst>
                                    </p:anim>
                                    <p:anim calcmode="lin" valueType="num">
                                      <p:cBhvr>
                                        <p:cTn id="14" dur="1000" fill="hold"/>
                                        <p:tgtEl>
                                          <p:spTgt spid="70661"/>
                                        </p:tgtEl>
                                        <p:attrNameLst>
                                          <p:attrName>ppt_h</p:attrName>
                                        </p:attrNameLst>
                                      </p:cBhvr>
                                      <p:tavLst>
                                        <p:tav tm="0">
                                          <p:val>
                                            <p:fltVal val="0"/>
                                          </p:val>
                                        </p:tav>
                                        <p:tav tm="100000">
                                          <p:val>
                                            <p:strVal val="#ppt_h"/>
                                          </p:val>
                                        </p:tav>
                                      </p:tavLst>
                                    </p:anim>
                                    <p:anim calcmode="lin" valueType="num">
                                      <p:cBhvr>
                                        <p:cTn id="15" dur="1000" fill="hold"/>
                                        <p:tgtEl>
                                          <p:spTgt spid="70661"/>
                                        </p:tgtEl>
                                        <p:attrNameLst>
                                          <p:attrName>ppt_x</p:attrName>
                                        </p:attrNameLst>
                                      </p:cBhvr>
                                      <p:tavLst>
                                        <p:tav tm="0" fmla="#ppt_x+(cos(-2*pi*(1-$))*-#ppt_x-sin(-2*pi*(1-$))*(1-#ppt_y))*(1-$)">
                                          <p:val>
                                            <p:fltVal val="0"/>
                                          </p:val>
                                        </p:tav>
                                        <p:tav tm="100000">
                                          <p:val>
                                            <p:fltVal val="1"/>
                                          </p:val>
                                        </p:tav>
                                      </p:tavLst>
                                    </p:anim>
                                    <p:anim calcmode="lin" valueType="num">
                                      <p:cBhvr>
                                        <p:cTn id="16" dur="1000" fill="hold"/>
                                        <p:tgtEl>
                                          <p:spTgt spid="70661"/>
                                        </p:tgtEl>
                                        <p:attrNameLst>
                                          <p:attrName>ppt_y</p:attrName>
                                        </p:attrNameLst>
                                      </p:cBhvr>
                                      <p:tavLst>
                                        <p:tav tm="0" fmla="#ppt_y+(sin(-2*pi*(1-$))*-#ppt_x+cos(-2*pi*(1-$))*(1-#ppt_y))*(1-$)">
                                          <p:val>
                                            <p:fltVal val="0"/>
                                          </p:val>
                                        </p:tav>
                                        <p:tav tm="100000">
                                          <p:val>
                                            <p:fltVal val="1"/>
                                          </p:val>
                                        </p:tav>
                                      </p:tavLst>
                                    </p:anim>
                                  </p:childTnLst>
                                </p:cTn>
                              </p:par>
                            </p:childTnLst>
                          </p:cTn>
                        </p:par>
                      </p:childTnLst>
                    </p:cTn>
                  </p:par>
                  <p:par>
                    <p:cTn id="17" fill="hold">
                      <p:stCondLst>
                        <p:cond delay="indefinite"/>
                      </p:stCondLst>
                      <p:childTnLst>
                        <p:par>
                          <p:cTn id="18" fill="hold">
                            <p:stCondLst>
                              <p:cond delay="0"/>
                            </p:stCondLst>
                            <p:childTnLst>
                              <p:par>
                                <p:cTn id="19" presetID="2" presetClass="entr" presetSubtype="8" fill="hold" grpId="0" nodeType="clickEffect">
                                  <p:stCondLst>
                                    <p:cond delay="0"/>
                                  </p:stCondLst>
                                  <p:childTnLst>
                                    <p:set>
                                      <p:cBhvr>
                                        <p:cTn id="20" dur="1" fill="hold">
                                          <p:stCondLst>
                                            <p:cond delay="0"/>
                                          </p:stCondLst>
                                        </p:cTn>
                                        <p:tgtEl>
                                          <p:spTgt spid="70660">
                                            <p:bg/>
                                          </p:spTgt>
                                        </p:tgtEl>
                                        <p:attrNameLst>
                                          <p:attrName>style.visibility</p:attrName>
                                        </p:attrNameLst>
                                      </p:cBhvr>
                                      <p:to>
                                        <p:strVal val="visible"/>
                                      </p:to>
                                    </p:set>
                                    <p:anim calcmode="lin" valueType="num">
                                      <p:cBhvr additive="base">
                                        <p:cTn id="21" dur="500" fill="hold"/>
                                        <p:tgtEl>
                                          <p:spTgt spid="70660">
                                            <p:bg/>
                                          </p:spTgt>
                                        </p:tgtEl>
                                        <p:attrNameLst>
                                          <p:attrName>ppt_x</p:attrName>
                                        </p:attrNameLst>
                                      </p:cBhvr>
                                      <p:tavLst>
                                        <p:tav tm="0">
                                          <p:val>
                                            <p:strVal val="0-#ppt_w/2"/>
                                          </p:val>
                                        </p:tav>
                                        <p:tav tm="100000">
                                          <p:val>
                                            <p:strVal val="#ppt_x"/>
                                          </p:val>
                                        </p:tav>
                                      </p:tavLst>
                                    </p:anim>
                                    <p:anim calcmode="lin" valueType="num">
                                      <p:cBhvr additive="base">
                                        <p:cTn id="22" dur="500" fill="hold"/>
                                        <p:tgtEl>
                                          <p:spTgt spid="70660">
                                            <p:bg/>
                                          </p:spTgt>
                                        </p:tgtEl>
                                        <p:attrNameLst>
                                          <p:attrName>ppt_y</p:attrName>
                                        </p:attrNameLst>
                                      </p:cBhvr>
                                      <p:tavLst>
                                        <p:tav tm="0">
                                          <p:val>
                                            <p:strVal val="#ppt_y"/>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 presetClass="entr" presetSubtype="8" fill="hold" grpId="0" nodeType="clickEffect">
                                  <p:stCondLst>
                                    <p:cond delay="0"/>
                                  </p:stCondLst>
                                  <p:childTnLst>
                                    <p:set>
                                      <p:cBhvr>
                                        <p:cTn id="26" dur="1" fill="hold">
                                          <p:stCondLst>
                                            <p:cond delay="0"/>
                                          </p:stCondLst>
                                        </p:cTn>
                                        <p:tgtEl>
                                          <p:spTgt spid="70660">
                                            <p:txEl>
                                              <p:pRg st="0" end="0"/>
                                            </p:txEl>
                                          </p:spTgt>
                                        </p:tgtEl>
                                        <p:attrNameLst>
                                          <p:attrName>style.visibility</p:attrName>
                                        </p:attrNameLst>
                                      </p:cBhvr>
                                      <p:to>
                                        <p:strVal val="visible"/>
                                      </p:to>
                                    </p:set>
                                    <p:anim calcmode="lin" valueType="num">
                                      <p:cBhvr additive="base">
                                        <p:cTn id="27" dur="500" fill="hold"/>
                                        <p:tgtEl>
                                          <p:spTgt spid="70660">
                                            <p:txEl>
                                              <p:pRg st="0" end="0"/>
                                            </p:txEl>
                                          </p:spTgt>
                                        </p:tgtEl>
                                        <p:attrNameLst>
                                          <p:attrName>ppt_x</p:attrName>
                                        </p:attrNameLst>
                                      </p:cBhvr>
                                      <p:tavLst>
                                        <p:tav tm="0">
                                          <p:val>
                                            <p:strVal val="0-#ppt_w/2"/>
                                          </p:val>
                                        </p:tav>
                                        <p:tav tm="100000">
                                          <p:val>
                                            <p:strVal val="#ppt_x"/>
                                          </p:val>
                                        </p:tav>
                                      </p:tavLst>
                                    </p:anim>
                                    <p:anim calcmode="lin" valueType="num">
                                      <p:cBhvr additive="base">
                                        <p:cTn id="28" dur="500" fill="hold"/>
                                        <p:tgtEl>
                                          <p:spTgt spid="70660">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2" presetClass="entr" presetSubtype="8" fill="hold" grpId="0" nodeType="clickEffect">
                                  <p:stCondLst>
                                    <p:cond delay="0"/>
                                  </p:stCondLst>
                                  <p:childTnLst>
                                    <p:set>
                                      <p:cBhvr>
                                        <p:cTn id="32" dur="1" fill="hold">
                                          <p:stCondLst>
                                            <p:cond delay="0"/>
                                          </p:stCondLst>
                                        </p:cTn>
                                        <p:tgtEl>
                                          <p:spTgt spid="70660">
                                            <p:txEl>
                                              <p:pRg st="1" end="1"/>
                                            </p:txEl>
                                          </p:spTgt>
                                        </p:tgtEl>
                                        <p:attrNameLst>
                                          <p:attrName>style.visibility</p:attrName>
                                        </p:attrNameLst>
                                      </p:cBhvr>
                                      <p:to>
                                        <p:strVal val="visible"/>
                                      </p:to>
                                    </p:set>
                                    <p:anim calcmode="lin" valueType="num">
                                      <p:cBhvr additive="base">
                                        <p:cTn id="33" dur="500" fill="hold"/>
                                        <p:tgtEl>
                                          <p:spTgt spid="70660">
                                            <p:txEl>
                                              <p:pRg st="1" end="1"/>
                                            </p:txEl>
                                          </p:spTgt>
                                        </p:tgtEl>
                                        <p:attrNameLst>
                                          <p:attrName>ppt_x</p:attrName>
                                        </p:attrNameLst>
                                      </p:cBhvr>
                                      <p:tavLst>
                                        <p:tav tm="0">
                                          <p:val>
                                            <p:strVal val="0-#ppt_w/2"/>
                                          </p:val>
                                        </p:tav>
                                        <p:tav tm="100000">
                                          <p:val>
                                            <p:strVal val="#ppt_x"/>
                                          </p:val>
                                        </p:tav>
                                      </p:tavLst>
                                    </p:anim>
                                    <p:anim calcmode="lin" valueType="num">
                                      <p:cBhvr additive="base">
                                        <p:cTn id="34" dur="500" fill="hold"/>
                                        <p:tgtEl>
                                          <p:spTgt spid="70660">
                                            <p:txEl>
                                              <p:pRg st="1" end="1"/>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0659" grpId="0" animBg="1" autoUpdateAnimBg="0"/>
      <p:bldP spid="70660" grpId="0" build="p" animBg="1" autoUpdateAnimBg="0"/>
      <p:bldP spid="70661" grpId="0" animBg="1"/>
    </p:bldLst>
  </p:timing>
</p:sld>
</file>

<file path=ppt/slides/slide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1682" name="Rectangle 2"/>
          <p:cNvSpPr>
            <a:spLocks noChangeArrowheads="1"/>
          </p:cNvSpPr>
          <p:nvPr/>
        </p:nvSpPr>
        <p:spPr bwMode="auto">
          <a:xfrm>
            <a:off x="0" y="0"/>
            <a:ext cx="9144000" cy="6858000"/>
          </a:xfrm>
          <a:prstGeom prst="rect">
            <a:avLst/>
          </a:prstGeom>
          <a:gradFill rotWithShape="0">
            <a:gsLst>
              <a:gs pos="0">
                <a:schemeClr val="accent1"/>
              </a:gs>
              <a:gs pos="100000">
                <a:schemeClr val="bg1"/>
              </a:gs>
            </a:gsLst>
            <a:lin ang="5400000" scaled="1"/>
          </a:gradFill>
          <a:ln w="9525">
            <a:solidFill>
              <a:schemeClr val="tx1"/>
            </a:solidFill>
            <a:miter lim="800000"/>
            <a:headEnd/>
            <a:tailEnd/>
          </a:ln>
          <a:effectLst/>
        </p:spPr>
        <p:txBody>
          <a:bodyPr wrap="none" anchor="ctr"/>
          <a:lstStyle/>
          <a:p>
            <a:endParaRPr lang="en-US"/>
          </a:p>
        </p:txBody>
      </p:sp>
      <p:sp>
        <p:nvSpPr>
          <p:cNvPr id="71683" name="Rectangle 3"/>
          <p:cNvSpPr>
            <a:spLocks noGrp="1" noChangeArrowheads="1"/>
          </p:cNvSpPr>
          <p:nvPr>
            <p:ph type="body" idx="1"/>
          </p:nvPr>
        </p:nvSpPr>
        <p:spPr>
          <a:xfrm>
            <a:off x="809625" y="838200"/>
            <a:ext cx="4981575" cy="5257800"/>
          </a:xfrm>
        </p:spPr>
        <p:txBody>
          <a:bodyPr/>
          <a:lstStyle/>
          <a:p>
            <a:pPr>
              <a:lnSpc>
                <a:spcPct val="90000"/>
              </a:lnSpc>
            </a:pPr>
            <a:r>
              <a:rPr lang="en-US" b="1"/>
              <a:t>“</a:t>
            </a:r>
            <a:r>
              <a:rPr lang="pt-BR" b="1"/>
              <a:t>.</a:t>
            </a:r>
            <a:r>
              <a:rPr lang="pt-BR"/>
              <a:t>..</a:t>
            </a:r>
            <a:r>
              <a:rPr lang="es-MX" b="1">
                <a:latin typeface="Tahoma" pitchFamily="34" charset="0"/>
              </a:rPr>
              <a:t>No han vivido de acuerdo con su recursos. </a:t>
            </a:r>
            <a:r>
              <a:rPr lang="es-MX" b="1" u="sng">
                <a:latin typeface="Tahoma" pitchFamily="34" charset="0"/>
              </a:rPr>
              <a:t>No  han aprendido a economizar</a:t>
            </a:r>
            <a:r>
              <a:rPr lang="es-MX" b="1">
                <a:latin typeface="Tahoma" pitchFamily="34" charset="0"/>
              </a:rPr>
              <a:t>... Los pesos se escapan con facilidad de su bolsillo... </a:t>
            </a:r>
            <a:r>
              <a:rPr lang="es-MX" b="1" u="sng">
                <a:latin typeface="Tahoma" pitchFamily="34" charset="0"/>
              </a:rPr>
              <a:t>Los padres deben aprender a vivir dentro de sus recursos</a:t>
            </a:r>
            <a:r>
              <a:rPr lang="es-MX" b="1">
                <a:latin typeface="Tahoma" pitchFamily="34" charset="0"/>
              </a:rPr>
              <a:t>”</a:t>
            </a:r>
            <a:r>
              <a:rPr lang="pt-BR" b="1">
                <a:latin typeface="Tahoma" pitchFamily="34" charset="0"/>
              </a:rPr>
              <a:t> </a:t>
            </a:r>
            <a:r>
              <a:rPr lang="pt-BR" sz="2000" b="1">
                <a:latin typeface="Tahoma" pitchFamily="34" charset="0"/>
              </a:rPr>
              <a:t>HC 341</a:t>
            </a:r>
            <a:endParaRPr lang="pt-BR" sz="1400" b="1">
              <a:latin typeface="Tahoma" pitchFamily="34" charset="0"/>
            </a:endParaRPr>
          </a:p>
        </p:txBody>
      </p:sp>
      <p:pic>
        <p:nvPicPr>
          <p:cNvPr id="71684" name="Picture 4" descr="P_FMB008"/>
          <p:cNvPicPr>
            <a:picLocks noChangeAspect="1" noChangeArrowheads="1"/>
          </p:cNvPicPr>
          <p:nvPr/>
        </p:nvPicPr>
        <p:blipFill>
          <a:blip r:embed="rId2" cstate="print"/>
          <a:srcRect/>
          <a:stretch>
            <a:fillRect/>
          </a:stretch>
        </p:blipFill>
        <p:spPr bwMode="auto">
          <a:xfrm>
            <a:off x="5538788" y="1066800"/>
            <a:ext cx="3376612" cy="4730750"/>
          </a:xfrm>
          <a:prstGeom prst="rect">
            <a:avLst/>
          </a:prstGeom>
          <a:noFill/>
          <a:effectLst>
            <a:outerShdw dist="107763" dir="13500000" algn="ctr" rotWithShape="0">
              <a:srgbClr val="808080"/>
            </a:outerShdw>
          </a:effectLst>
        </p:spPr>
      </p:pic>
      <p:sp>
        <p:nvSpPr>
          <p:cNvPr id="71685" name="Text Box 5"/>
          <p:cNvSpPr txBox="1">
            <a:spLocks noChangeArrowheads="1"/>
          </p:cNvSpPr>
          <p:nvPr/>
        </p:nvSpPr>
        <p:spPr bwMode="auto">
          <a:xfrm>
            <a:off x="755650" y="6021388"/>
            <a:ext cx="4392613" cy="579437"/>
          </a:xfrm>
          <a:prstGeom prst="rect">
            <a:avLst/>
          </a:prstGeom>
          <a:noFill/>
          <a:ln w="9525">
            <a:noFill/>
            <a:miter lim="800000"/>
            <a:headEnd/>
            <a:tailEnd/>
          </a:ln>
          <a:effectLst/>
        </p:spPr>
        <p:txBody>
          <a:bodyPr>
            <a:spAutoFit/>
          </a:bodyPr>
          <a:lstStyle/>
          <a:p>
            <a:pPr>
              <a:spcBef>
                <a:spcPct val="50000"/>
              </a:spcBef>
              <a:buFontTx/>
              <a:buChar char="•"/>
            </a:pPr>
            <a:r>
              <a:rPr lang="es-PE" sz="3200" b="1"/>
              <a:t>  Limite sus deseos</a:t>
            </a:r>
            <a:endParaRPr lang="es-ES" sz="3200" b="1"/>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3" fill="hold" nodeType="clickEffect">
                                  <p:stCondLst>
                                    <p:cond delay="0"/>
                                  </p:stCondLst>
                                  <p:childTnLst>
                                    <p:set>
                                      <p:cBhvr>
                                        <p:cTn id="6" dur="1" fill="hold">
                                          <p:stCondLst>
                                            <p:cond delay="0"/>
                                          </p:stCondLst>
                                        </p:cTn>
                                        <p:tgtEl>
                                          <p:spTgt spid="71684"/>
                                        </p:tgtEl>
                                        <p:attrNameLst>
                                          <p:attrName>style.visibility</p:attrName>
                                        </p:attrNameLst>
                                      </p:cBhvr>
                                      <p:to>
                                        <p:strVal val="visible"/>
                                      </p:to>
                                    </p:set>
                                    <p:anim calcmode="lin" valueType="num">
                                      <p:cBhvr additive="base">
                                        <p:cTn id="7" dur="500" fill="hold"/>
                                        <p:tgtEl>
                                          <p:spTgt spid="71684"/>
                                        </p:tgtEl>
                                        <p:attrNameLst>
                                          <p:attrName>ppt_x</p:attrName>
                                        </p:attrNameLst>
                                      </p:cBhvr>
                                      <p:tavLst>
                                        <p:tav tm="0">
                                          <p:val>
                                            <p:strVal val="1+#ppt_w/2"/>
                                          </p:val>
                                        </p:tav>
                                        <p:tav tm="100000">
                                          <p:val>
                                            <p:strVal val="#ppt_x"/>
                                          </p:val>
                                        </p:tav>
                                      </p:tavLst>
                                    </p:anim>
                                    <p:anim calcmode="lin" valueType="num">
                                      <p:cBhvr additive="base">
                                        <p:cTn id="8" dur="500" fill="hold"/>
                                        <p:tgtEl>
                                          <p:spTgt spid="71684"/>
                                        </p:tgtEl>
                                        <p:attrNameLst>
                                          <p:attrName>ppt_y</p:attrName>
                                        </p:attrNameLst>
                                      </p:cBhvr>
                                      <p:tavLst>
                                        <p:tav tm="0">
                                          <p:val>
                                            <p:strVal val="0-#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71683">
                                            <p:txEl>
                                              <p:pRg st="0" end="0"/>
                                            </p:txEl>
                                          </p:spTgt>
                                        </p:tgtEl>
                                        <p:attrNameLst>
                                          <p:attrName>style.visibility</p:attrName>
                                        </p:attrNameLst>
                                      </p:cBhvr>
                                      <p:to>
                                        <p:strVal val="visible"/>
                                      </p:to>
                                    </p:set>
                                    <p:anim calcmode="lin" valueType="num">
                                      <p:cBhvr additive="base">
                                        <p:cTn id="13" dur="500" fill="hold"/>
                                        <p:tgtEl>
                                          <p:spTgt spid="71683">
                                            <p:txEl>
                                              <p:pRg st="0" end="0"/>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71683">
                                            <p:txEl>
                                              <p:pRg st="0" end="0"/>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683" grpId="0" build="p" autoUpdateAnimBg="0"/>
    </p:bldLst>
  </p:timing>
</p:sld>
</file>

<file path=ppt/theme/theme1.xml><?xml version="1.0" encoding="utf-8"?>
<a:theme xmlns:a="http://schemas.openxmlformats.org/drawingml/2006/main" name="Design padrão">
  <a:themeElements>
    <a:clrScheme name="Design padrã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sign padrão">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sign padrã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sign padrão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sign padrão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sign padrão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sign padrão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sign padrão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sign padrão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sign padrão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sign padrão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sign padrão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sign padrão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sign padrão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otalTime>1807</TotalTime>
  <Words>983</Words>
  <Application>Microsoft Office PowerPoint</Application>
  <PresentationFormat>Presentación en pantalla (4:3)</PresentationFormat>
  <Paragraphs>110</Paragraphs>
  <Slides>30</Slides>
  <Notes>0</Notes>
  <HiddenSlides>0</HiddenSlides>
  <MMClips>0</MMClips>
  <ScaleCrop>false</ScaleCrop>
  <HeadingPairs>
    <vt:vector size="6" baseType="variant">
      <vt:variant>
        <vt:lpstr>Tema</vt:lpstr>
      </vt:variant>
      <vt:variant>
        <vt:i4>1</vt:i4>
      </vt:variant>
      <vt:variant>
        <vt:lpstr>Servidores OLE incrustados</vt:lpstr>
      </vt:variant>
      <vt:variant>
        <vt:i4>1</vt:i4>
      </vt:variant>
      <vt:variant>
        <vt:lpstr>Títulos de diapositiva</vt:lpstr>
      </vt:variant>
      <vt:variant>
        <vt:i4>30</vt:i4>
      </vt:variant>
    </vt:vector>
  </HeadingPairs>
  <TitlesOfParts>
    <vt:vector size="32" baseType="lpstr">
      <vt:lpstr>Design padrão</vt:lpstr>
      <vt:lpstr>Imagen</vt:lpstr>
      <vt:lpstr>Diapositiva 1</vt:lpstr>
      <vt:lpstr>Diapositiva 2</vt:lpstr>
      <vt:lpstr>Diapositiva 3</vt:lpstr>
      <vt:lpstr>Diapositiva 4</vt:lpstr>
      <vt:lpstr>Diapositiva 5</vt:lpstr>
      <vt:lpstr>Diapositiva 6</vt:lpstr>
      <vt:lpstr>Diapositiva 7</vt:lpstr>
      <vt:lpstr>SECRETOS FINANCIEROS</vt:lpstr>
      <vt:lpstr>Diapositiva 9</vt:lpstr>
      <vt:lpstr>SECRETOS FINANCIEROS</vt:lpstr>
      <vt:lpstr>Diapositiva 11</vt:lpstr>
      <vt:lpstr>SECRETOS FINANCIEROS</vt:lpstr>
      <vt:lpstr>Diapositiva 13</vt:lpstr>
      <vt:lpstr>BENEFICIOS DEL PRESUPUESTO</vt:lpstr>
      <vt:lpstr>Diapositiva 15</vt:lpstr>
      <vt:lpstr>PRESUPUESTO SUGERENTE</vt:lpstr>
      <vt:lpstr>SECRETOS FINANCIEROS</vt:lpstr>
      <vt:lpstr>SEGREDOS FINANCEIROS</vt:lpstr>
      <vt:lpstr>Diapositiva 19</vt:lpstr>
      <vt:lpstr>SECRETOS FINANCIEROS</vt:lpstr>
      <vt:lpstr>SECRETOS FINANCIEROS</vt:lpstr>
      <vt:lpstr>Diapositiva 22</vt:lpstr>
      <vt:lpstr>Diapositiva 23</vt:lpstr>
      <vt:lpstr>Diapositiva 24</vt:lpstr>
      <vt:lpstr>Diapositiva 25</vt:lpstr>
      <vt:lpstr>Diapositiva 26</vt:lpstr>
      <vt:lpstr>3. LAS FINANZAS DE LA  FAMILIA Y LA  RELACIÓN CON DIOS</vt:lpstr>
      <vt:lpstr>Diapositiva 28</vt:lpstr>
      <vt:lpstr>Diapositiva 29</vt:lpstr>
      <vt:lpstr>Diapositiva 30</vt:lpstr>
    </vt:vector>
  </TitlesOfParts>
  <Company>Divisão Sul-Americana da IASD</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Sede Administrativa</dc:creator>
  <cp:lastModifiedBy>Orlando</cp:lastModifiedBy>
  <cp:revision>51</cp:revision>
  <dcterms:created xsi:type="dcterms:W3CDTF">2006-06-07T14:12:11Z</dcterms:created>
  <dcterms:modified xsi:type="dcterms:W3CDTF">2011-11-09T20:44:13Z</dcterms:modified>
</cp:coreProperties>
</file>