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67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</p:sldIdLst>
  <p:sldSz cx="9144000" cy="6858000" type="screen4x3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2" d="100"/>
          <a:sy n="82" d="100"/>
        </p:scale>
        <p:origin x="-15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image" Target="../media/image5.jpeg"/><Relationship Id="rId4" Type="http://schemas.openxmlformats.org/officeDocument/2006/relationships/image" Target="../media/image8.jpe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image" Target="../media/image9.jpeg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image" Target="../media/image12.jpeg"/></Relationships>
</file>

<file path=ppt/diagrams/_rels/data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image" Target="../media/image16.jpeg"/></Relationships>
</file>

<file path=ppt/diagrams/_rels/data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image" Target="../media/image19.jpe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image" Target="../media/image5.jpeg"/><Relationship Id="rId4" Type="http://schemas.openxmlformats.org/officeDocument/2006/relationships/image" Target="../media/image8.jpe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image" Target="../media/image9.jpeg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image" Target="../media/image12.jpeg"/></Relationships>
</file>

<file path=ppt/diagrams/_rels/drawing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image" Target="../media/image16.jpeg"/></Relationships>
</file>

<file path=ppt/diagrams/_rels/drawing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image" Target="../media/image19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ECCADD2-C974-4054-A67A-38E9BAD1250A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PE"/>
        </a:p>
      </dgm:t>
    </dgm:pt>
    <dgm:pt modelId="{448C30E3-DE11-4626-94CA-8159226C7F32}">
      <dgm:prSet phldrT="[Texto]"/>
      <dgm:spPr/>
      <dgm:t>
        <a:bodyPr/>
        <a:lstStyle/>
        <a:p>
          <a:r>
            <a:rPr lang="es-PE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SER TOTAL</a:t>
          </a:r>
          <a:endParaRPr lang="es-PE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1A12B90-3C5F-4A41-AD09-A33BFCD01DBB}" type="parTrans" cxnId="{B36E51BC-EB72-406C-B913-E9B52CFE34C6}">
      <dgm:prSet/>
      <dgm:spPr/>
      <dgm:t>
        <a:bodyPr/>
        <a:lstStyle/>
        <a:p>
          <a:endParaRPr lang="es-PE"/>
        </a:p>
      </dgm:t>
    </dgm:pt>
    <dgm:pt modelId="{D34B9FF3-D3AD-4B64-B05D-C5E8C9BB2E52}" type="sibTrans" cxnId="{B36E51BC-EB72-406C-B913-E9B52CFE34C6}">
      <dgm:prSet/>
      <dgm:spPr/>
      <dgm:t>
        <a:bodyPr/>
        <a:lstStyle/>
        <a:p>
          <a:endParaRPr lang="es-PE"/>
        </a:p>
      </dgm:t>
    </dgm:pt>
    <dgm:pt modelId="{8E767E86-253E-4310-BFF9-76B02C7F8C24}">
      <dgm:prSet phldrT="[Texto]"/>
      <dgm:spPr/>
      <dgm:t>
        <a:bodyPr/>
        <a:lstStyle/>
        <a:p>
          <a:r>
            <a:rPr lang="es-PE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MENTAL</a:t>
          </a:r>
          <a:endParaRPr lang="es-PE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6F0E446-ECE6-4C72-A25B-319E1C179B6B}" type="parTrans" cxnId="{7B9B2584-EF05-4D00-BF15-870EE9735B6F}">
      <dgm:prSet/>
      <dgm:spPr/>
      <dgm:t>
        <a:bodyPr/>
        <a:lstStyle/>
        <a:p>
          <a:endParaRPr lang="es-PE"/>
        </a:p>
      </dgm:t>
    </dgm:pt>
    <dgm:pt modelId="{79916D14-92A8-4711-AC60-53E00F4EBED6}" type="sibTrans" cxnId="{7B9B2584-EF05-4D00-BF15-870EE9735B6F}">
      <dgm:prSet/>
      <dgm:spPr/>
      <dgm:t>
        <a:bodyPr/>
        <a:lstStyle/>
        <a:p>
          <a:endParaRPr lang="es-PE"/>
        </a:p>
      </dgm:t>
    </dgm:pt>
    <dgm:pt modelId="{FEB5F29F-D23F-43D5-BCF7-EAB4F83C07DF}">
      <dgm:prSet phldrT="[Texto]"/>
      <dgm:spPr/>
      <dgm:t>
        <a:bodyPr/>
        <a:lstStyle/>
        <a:p>
          <a:r>
            <a:rPr lang="es-PE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ESPIRITUAL</a:t>
          </a:r>
          <a:endParaRPr lang="es-PE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D398A8F-A681-4EC9-8FBC-CAFAB6539106}" type="parTrans" cxnId="{D6E14838-34C2-41BD-A5FE-F403953D518D}">
      <dgm:prSet/>
      <dgm:spPr/>
      <dgm:t>
        <a:bodyPr/>
        <a:lstStyle/>
        <a:p>
          <a:endParaRPr lang="es-PE"/>
        </a:p>
      </dgm:t>
    </dgm:pt>
    <dgm:pt modelId="{66152639-3CA3-4804-B899-3B73033FCAAC}" type="sibTrans" cxnId="{D6E14838-34C2-41BD-A5FE-F403953D518D}">
      <dgm:prSet/>
      <dgm:spPr/>
      <dgm:t>
        <a:bodyPr/>
        <a:lstStyle/>
        <a:p>
          <a:endParaRPr lang="es-PE"/>
        </a:p>
      </dgm:t>
    </dgm:pt>
    <dgm:pt modelId="{E0B07EDF-0F9E-4F8A-997D-9B5C705961EA}">
      <dgm:prSet phldrT="[Texto]"/>
      <dgm:spPr/>
      <dgm:t>
        <a:bodyPr/>
        <a:lstStyle/>
        <a:p>
          <a:r>
            <a:rPr lang="es-PE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SOCIAL</a:t>
          </a:r>
          <a:endParaRPr lang="es-PE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8956A2A-0E65-48E6-98CA-2A4F1F18665B}" type="parTrans" cxnId="{636E4344-6BEA-4724-A9E8-7B0DAD20A203}">
      <dgm:prSet/>
      <dgm:spPr/>
      <dgm:t>
        <a:bodyPr/>
        <a:lstStyle/>
        <a:p>
          <a:endParaRPr lang="es-PE"/>
        </a:p>
      </dgm:t>
    </dgm:pt>
    <dgm:pt modelId="{A3471A9B-69BD-4491-B985-F948B09E33A5}" type="sibTrans" cxnId="{636E4344-6BEA-4724-A9E8-7B0DAD20A203}">
      <dgm:prSet/>
      <dgm:spPr/>
      <dgm:t>
        <a:bodyPr/>
        <a:lstStyle/>
        <a:p>
          <a:endParaRPr lang="es-PE"/>
        </a:p>
      </dgm:t>
    </dgm:pt>
    <dgm:pt modelId="{F0BEA8B7-E3B1-47EC-A62D-E9F5F3FDCA07}">
      <dgm:prSet phldrT="[Texto]"/>
      <dgm:spPr/>
      <dgm:t>
        <a:bodyPr/>
        <a:lstStyle/>
        <a:p>
          <a:r>
            <a:rPr lang="es-PE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FISICO</a:t>
          </a:r>
          <a:endParaRPr lang="es-PE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53153C1-4665-4524-ADFD-25418575A704}" type="parTrans" cxnId="{F920213F-3A75-4F2E-AD10-F3C95B407962}">
      <dgm:prSet/>
      <dgm:spPr/>
      <dgm:t>
        <a:bodyPr/>
        <a:lstStyle/>
        <a:p>
          <a:endParaRPr lang="es-PE"/>
        </a:p>
      </dgm:t>
    </dgm:pt>
    <dgm:pt modelId="{A6A552D5-36E1-4546-84A0-52010439A9B7}" type="sibTrans" cxnId="{F920213F-3A75-4F2E-AD10-F3C95B407962}">
      <dgm:prSet/>
      <dgm:spPr/>
      <dgm:t>
        <a:bodyPr/>
        <a:lstStyle/>
        <a:p>
          <a:endParaRPr lang="es-PE"/>
        </a:p>
      </dgm:t>
    </dgm:pt>
    <dgm:pt modelId="{C8B384E3-4783-4CDE-8BF5-96E2EC8346C4}" type="pres">
      <dgm:prSet presAssocID="{0ECCADD2-C974-4054-A67A-38E9BAD1250A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PE"/>
        </a:p>
      </dgm:t>
    </dgm:pt>
    <dgm:pt modelId="{A3627EF8-6D66-4E2D-BEAC-BF7C927D3416}" type="pres">
      <dgm:prSet presAssocID="{448C30E3-DE11-4626-94CA-8159226C7F32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03F7E058-1906-46D7-AF33-BA27FB80868F}" type="pres">
      <dgm:prSet presAssocID="{448C30E3-DE11-4626-94CA-8159226C7F32}" presName="spNode" presStyleCnt="0"/>
      <dgm:spPr/>
    </dgm:pt>
    <dgm:pt modelId="{983588E6-D244-4D8E-8E53-C1B786F24018}" type="pres">
      <dgm:prSet presAssocID="{D34B9FF3-D3AD-4B64-B05D-C5E8C9BB2E52}" presName="sibTrans" presStyleLbl="sibTrans1D1" presStyleIdx="0" presStyleCnt="5"/>
      <dgm:spPr/>
      <dgm:t>
        <a:bodyPr/>
        <a:lstStyle/>
        <a:p>
          <a:endParaRPr lang="es-PE"/>
        </a:p>
      </dgm:t>
    </dgm:pt>
    <dgm:pt modelId="{B73ECCCC-D85A-49C3-9691-E5CDB9A0FD00}" type="pres">
      <dgm:prSet presAssocID="{8E767E86-253E-4310-BFF9-76B02C7F8C24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45A8F882-E7DB-45DB-A37B-ED7130DED9C8}" type="pres">
      <dgm:prSet presAssocID="{8E767E86-253E-4310-BFF9-76B02C7F8C24}" presName="spNode" presStyleCnt="0"/>
      <dgm:spPr/>
    </dgm:pt>
    <dgm:pt modelId="{375C274A-51E0-4B95-8B4B-3E570A095B44}" type="pres">
      <dgm:prSet presAssocID="{79916D14-92A8-4711-AC60-53E00F4EBED6}" presName="sibTrans" presStyleLbl="sibTrans1D1" presStyleIdx="1" presStyleCnt="5"/>
      <dgm:spPr/>
      <dgm:t>
        <a:bodyPr/>
        <a:lstStyle/>
        <a:p>
          <a:endParaRPr lang="es-PE"/>
        </a:p>
      </dgm:t>
    </dgm:pt>
    <dgm:pt modelId="{D920204C-EE68-4B28-ACCE-795934C3F864}" type="pres">
      <dgm:prSet presAssocID="{FEB5F29F-D23F-43D5-BCF7-EAB4F83C07DF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1C017836-A2C7-4CB6-A904-5CD6F852088C}" type="pres">
      <dgm:prSet presAssocID="{FEB5F29F-D23F-43D5-BCF7-EAB4F83C07DF}" presName="spNode" presStyleCnt="0"/>
      <dgm:spPr/>
    </dgm:pt>
    <dgm:pt modelId="{691EF14C-C7CF-4D5B-BF4C-8DFB06C03CEB}" type="pres">
      <dgm:prSet presAssocID="{66152639-3CA3-4804-B899-3B73033FCAAC}" presName="sibTrans" presStyleLbl="sibTrans1D1" presStyleIdx="2" presStyleCnt="5"/>
      <dgm:spPr/>
      <dgm:t>
        <a:bodyPr/>
        <a:lstStyle/>
        <a:p>
          <a:endParaRPr lang="es-PE"/>
        </a:p>
      </dgm:t>
    </dgm:pt>
    <dgm:pt modelId="{8D44F23D-0549-4BF3-BB5F-A84EDA87C236}" type="pres">
      <dgm:prSet presAssocID="{E0B07EDF-0F9E-4F8A-997D-9B5C705961EA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AF6BEA22-8B92-4E59-AC09-289A0DAF00C8}" type="pres">
      <dgm:prSet presAssocID="{E0B07EDF-0F9E-4F8A-997D-9B5C705961EA}" presName="spNode" presStyleCnt="0"/>
      <dgm:spPr/>
    </dgm:pt>
    <dgm:pt modelId="{9D08AAEA-4A0D-4713-9B90-9F5FF8D3C1EB}" type="pres">
      <dgm:prSet presAssocID="{A3471A9B-69BD-4491-B985-F948B09E33A5}" presName="sibTrans" presStyleLbl="sibTrans1D1" presStyleIdx="3" presStyleCnt="5"/>
      <dgm:spPr/>
      <dgm:t>
        <a:bodyPr/>
        <a:lstStyle/>
        <a:p>
          <a:endParaRPr lang="es-PE"/>
        </a:p>
      </dgm:t>
    </dgm:pt>
    <dgm:pt modelId="{88519CCE-DA2A-4BA0-A06F-CAE07127CE1F}" type="pres">
      <dgm:prSet presAssocID="{F0BEA8B7-E3B1-47EC-A62D-E9F5F3FDCA07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D22C8B1E-8CA3-4CE5-AD20-700A7E39054A}" type="pres">
      <dgm:prSet presAssocID="{F0BEA8B7-E3B1-47EC-A62D-E9F5F3FDCA07}" presName="spNode" presStyleCnt="0"/>
      <dgm:spPr/>
    </dgm:pt>
    <dgm:pt modelId="{3EA72DF3-1C3B-4B46-A212-1A1CF23C9841}" type="pres">
      <dgm:prSet presAssocID="{A6A552D5-36E1-4546-84A0-52010439A9B7}" presName="sibTrans" presStyleLbl="sibTrans1D1" presStyleIdx="4" presStyleCnt="5"/>
      <dgm:spPr/>
      <dgm:t>
        <a:bodyPr/>
        <a:lstStyle/>
        <a:p>
          <a:endParaRPr lang="es-PE"/>
        </a:p>
      </dgm:t>
    </dgm:pt>
  </dgm:ptLst>
  <dgm:cxnLst>
    <dgm:cxn modelId="{D6E14838-34C2-41BD-A5FE-F403953D518D}" srcId="{0ECCADD2-C974-4054-A67A-38E9BAD1250A}" destId="{FEB5F29F-D23F-43D5-BCF7-EAB4F83C07DF}" srcOrd="2" destOrd="0" parTransId="{0D398A8F-A681-4EC9-8FBC-CAFAB6539106}" sibTransId="{66152639-3CA3-4804-B899-3B73033FCAAC}"/>
    <dgm:cxn modelId="{22C98DE3-0CC9-4C33-8DBF-287AF430399A}" type="presOf" srcId="{F0BEA8B7-E3B1-47EC-A62D-E9F5F3FDCA07}" destId="{88519CCE-DA2A-4BA0-A06F-CAE07127CE1F}" srcOrd="0" destOrd="0" presId="urn:microsoft.com/office/officeart/2005/8/layout/cycle5"/>
    <dgm:cxn modelId="{0178614A-CFBC-441B-A1E6-4B126CFC42F1}" type="presOf" srcId="{A3471A9B-69BD-4491-B985-F948B09E33A5}" destId="{9D08AAEA-4A0D-4713-9B90-9F5FF8D3C1EB}" srcOrd="0" destOrd="0" presId="urn:microsoft.com/office/officeart/2005/8/layout/cycle5"/>
    <dgm:cxn modelId="{0F0910A9-E4AE-4A8B-A5EA-33ABD49507DE}" type="presOf" srcId="{FEB5F29F-D23F-43D5-BCF7-EAB4F83C07DF}" destId="{D920204C-EE68-4B28-ACCE-795934C3F864}" srcOrd="0" destOrd="0" presId="urn:microsoft.com/office/officeart/2005/8/layout/cycle5"/>
    <dgm:cxn modelId="{925AD7D8-B1A5-4B49-A616-B11E6204C442}" type="presOf" srcId="{D34B9FF3-D3AD-4B64-B05D-C5E8C9BB2E52}" destId="{983588E6-D244-4D8E-8E53-C1B786F24018}" srcOrd="0" destOrd="0" presId="urn:microsoft.com/office/officeart/2005/8/layout/cycle5"/>
    <dgm:cxn modelId="{636E4344-6BEA-4724-A9E8-7B0DAD20A203}" srcId="{0ECCADD2-C974-4054-A67A-38E9BAD1250A}" destId="{E0B07EDF-0F9E-4F8A-997D-9B5C705961EA}" srcOrd="3" destOrd="0" parTransId="{A8956A2A-0E65-48E6-98CA-2A4F1F18665B}" sibTransId="{A3471A9B-69BD-4491-B985-F948B09E33A5}"/>
    <dgm:cxn modelId="{C1ADB038-34CA-4933-889B-641C16295BD8}" type="presOf" srcId="{0ECCADD2-C974-4054-A67A-38E9BAD1250A}" destId="{C8B384E3-4783-4CDE-8BF5-96E2EC8346C4}" srcOrd="0" destOrd="0" presId="urn:microsoft.com/office/officeart/2005/8/layout/cycle5"/>
    <dgm:cxn modelId="{F9163F46-0317-44FD-A01F-FE32F3FA213D}" type="presOf" srcId="{8E767E86-253E-4310-BFF9-76B02C7F8C24}" destId="{B73ECCCC-D85A-49C3-9691-E5CDB9A0FD00}" srcOrd="0" destOrd="0" presId="urn:microsoft.com/office/officeart/2005/8/layout/cycle5"/>
    <dgm:cxn modelId="{CE4A9A02-9177-4218-900D-048F08D94E4A}" type="presOf" srcId="{79916D14-92A8-4711-AC60-53E00F4EBED6}" destId="{375C274A-51E0-4B95-8B4B-3E570A095B44}" srcOrd="0" destOrd="0" presId="urn:microsoft.com/office/officeart/2005/8/layout/cycle5"/>
    <dgm:cxn modelId="{B36E51BC-EB72-406C-B913-E9B52CFE34C6}" srcId="{0ECCADD2-C974-4054-A67A-38E9BAD1250A}" destId="{448C30E3-DE11-4626-94CA-8159226C7F32}" srcOrd="0" destOrd="0" parTransId="{41A12B90-3C5F-4A41-AD09-A33BFCD01DBB}" sibTransId="{D34B9FF3-D3AD-4B64-B05D-C5E8C9BB2E52}"/>
    <dgm:cxn modelId="{F920213F-3A75-4F2E-AD10-F3C95B407962}" srcId="{0ECCADD2-C974-4054-A67A-38E9BAD1250A}" destId="{F0BEA8B7-E3B1-47EC-A62D-E9F5F3FDCA07}" srcOrd="4" destOrd="0" parTransId="{A53153C1-4665-4524-ADFD-25418575A704}" sibTransId="{A6A552D5-36E1-4546-84A0-52010439A9B7}"/>
    <dgm:cxn modelId="{6D99D0BE-22C8-4BF7-A3D2-2BC837EC4DDB}" type="presOf" srcId="{E0B07EDF-0F9E-4F8A-997D-9B5C705961EA}" destId="{8D44F23D-0549-4BF3-BB5F-A84EDA87C236}" srcOrd="0" destOrd="0" presId="urn:microsoft.com/office/officeart/2005/8/layout/cycle5"/>
    <dgm:cxn modelId="{26AA56D6-C1B0-42BA-81B1-EC000EBD947D}" type="presOf" srcId="{66152639-3CA3-4804-B899-3B73033FCAAC}" destId="{691EF14C-C7CF-4D5B-BF4C-8DFB06C03CEB}" srcOrd="0" destOrd="0" presId="urn:microsoft.com/office/officeart/2005/8/layout/cycle5"/>
    <dgm:cxn modelId="{D081AA3B-2C3E-4EE8-9B80-41AD7E9B1353}" type="presOf" srcId="{448C30E3-DE11-4626-94CA-8159226C7F32}" destId="{A3627EF8-6D66-4E2D-BEAC-BF7C927D3416}" srcOrd="0" destOrd="0" presId="urn:microsoft.com/office/officeart/2005/8/layout/cycle5"/>
    <dgm:cxn modelId="{30AA91CB-2AAC-47DB-B4F0-02BCBD7B8AAE}" type="presOf" srcId="{A6A552D5-36E1-4546-84A0-52010439A9B7}" destId="{3EA72DF3-1C3B-4B46-A212-1A1CF23C9841}" srcOrd="0" destOrd="0" presId="urn:microsoft.com/office/officeart/2005/8/layout/cycle5"/>
    <dgm:cxn modelId="{7B9B2584-EF05-4D00-BF15-870EE9735B6F}" srcId="{0ECCADD2-C974-4054-A67A-38E9BAD1250A}" destId="{8E767E86-253E-4310-BFF9-76B02C7F8C24}" srcOrd="1" destOrd="0" parTransId="{F6F0E446-ECE6-4C72-A25B-319E1C179B6B}" sibTransId="{79916D14-92A8-4711-AC60-53E00F4EBED6}"/>
    <dgm:cxn modelId="{1666D21B-5369-479C-866A-445ECB5D8163}" type="presParOf" srcId="{C8B384E3-4783-4CDE-8BF5-96E2EC8346C4}" destId="{A3627EF8-6D66-4E2D-BEAC-BF7C927D3416}" srcOrd="0" destOrd="0" presId="urn:microsoft.com/office/officeart/2005/8/layout/cycle5"/>
    <dgm:cxn modelId="{233647B2-288A-47F8-A5C7-ED5EC3F6BB15}" type="presParOf" srcId="{C8B384E3-4783-4CDE-8BF5-96E2EC8346C4}" destId="{03F7E058-1906-46D7-AF33-BA27FB80868F}" srcOrd="1" destOrd="0" presId="urn:microsoft.com/office/officeart/2005/8/layout/cycle5"/>
    <dgm:cxn modelId="{CD2A6187-4B3B-4856-9D7D-962E0992A97A}" type="presParOf" srcId="{C8B384E3-4783-4CDE-8BF5-96E2EC8346C4}" destId="{983588E6-D244-4D8E-8E53-C1B786F24018}" srcOrd="2" destOrd="0" presId="urn:microsoft.com/office/officeart/2005/8/layout/cycle5"/>
    <dgm:cxn modelId="{AB60FEA5-527D-451A-AE84-FE50B0EC3EA3}" type="presParOf" srcId="{C8B384E3-4783-4CDE-8BF5-96E2EC8346C4}" destId="{B73ECCCC-D85A-49C3-9691-E5CDB9A0FD00}" srcOrd="3" destOrd="0" presId="urn:microsoft.com/office/officeart/2005/8/layout/cycle5"/>
    <dgm:cxn modelId="{46A71FAA-3A33-4A0E-8AE3-457EAFAFD9AC}" type="presParOf" srcId="{C8B384E3-4783-4CDE-8BF5-96E2EC8346C4}" destId="{45A8F882-E7DB-45DB-A37B-ED7130DED9C8}" srcOrd="4" destOrd="0" presId="urn:microsoft.com/office/officeart/2005/8/layout/cycle5"/>
    <dgm:cxn modelId="{90C7D443-AC98-4A54-9E7C-66F3156BE45A}" type="presParOf" srcId="{C8B384E3-4783-4CDE-8BF5-96E2EC8346C4}" destId="{375C274A-51E0-4B95-8B4B-3E570A095B44}" srcOrd="5" destOrd="0" presId="urn:microsoft.com/office/officeart/2005/8/layout/cycle5"/>
    <dgm:cxn modelId="{CAC8D9A7-2928-4754-9E00-EE2983D2C67A}" type="presParOf" srcId="{C8B384E3-4783-4CDE-8BF5-96E2EC8346C4}" destId="{D920204C-EE68-4B28-ACCE-795934C3F864}" srcOrd="6" destOrd="0" presId="urn:microsoft.com/office/officeart/2005/8/layout/cycle5"/>
    <dgm:cxn modelId="{EF3EEF02-ED68-417D-8BE0-67B8FA485A07}" type="presParOf" srcId="{C8B384E3-4783-4CDE-8BF5-96E2EC8346C4}" destId="{1C017836-A2C7-4CB6-A904-5CD6F852088C}" srcOrd="7" destOrd="0" presId="urn:microsoft.com/office/officeart/2005/8/layout/cycle5"/>
    <dgm:cxn modelId="{D7E7AD69-826F-4BDB-93A5-AE8DB5161D20}" type="presParOf" srcId="{C8B384E3-4783-4CDE-8BF5-96E2EC8346C4}" destId="{691EF14C-C7CF-4D5B-BF4C-8DFB06C03CEB}" srcOrd="8" destOrd="0" presId="urn:microsoft.com/office/officeart/2005/8/layout/cycle5"/>
    <dgm:cxn modelId="{2B3D19F0-14B0-4959-AF57-DFF47B223527}" type="presParOf" srcId="{C8B384E3-4783-4CDE-8BF5-96E2EC8346C4}" destId="{8D44F23D-0549-4BF3-BB5F-A84EDA87C236}" srcOrd="9" destOrd="0" presId="urn:microsoft.com/office/officeart/2005/8/layout/cycle5"/>
    <dgm:cxn modelId="{42651F0C-82BA-4C23-BA84-B8F56F5A391E}" type="presParOf" srcId="{C8B384E3-4783-4CDE-8BF5-96E2EC8346C4}" destId="{AF6BEA22-8B92-4E59-AC09-289A0DAF00C8}" srcOrd="10" destOrd="0" presId="urn:microsoft.com/office/officeart/2005/8/layout/cycle5"/>
    <dgm:cxn modelId="{1D3558F1-35ED-475D-851B-C8F1463319DF}" type="presParOf" srcId="{C8B384E3-4783-4CDE-8BF5-96E2EC8346C4}" destId="{9D08AAEA-4A0D-4713-9B90-9F5FF8D3C1EB}" srcOrd="11" destOrd="0" presId="urn:microsoft.com/office/officeart/2005/8/layout/cycle5"/>
    <dgm:cxn modelId="{AD42577D-68A1-4CFF-8D14-E1222B01FD72}" type="presParOf" srcId="{C8B384E3-4783-4CDE-8BF5-96E2EC8346C4}" destId="{88519CCE-DA2A-4BA0-A06F-CAE07127CE1F}" srcOrd="12" destOrd="0" presId="urn:microsoft.com/office/officeart/2005/8/layout/cycle5"/>
    <dgm:cxn modelId="{2947197E-0BD9-4B1D-B442-9DC326A3F8E7}" type="presParOf" srcId="{C8B384E3-4783-4CDE-8BF5-96E2EC8346C4}" destId="{D22C8B1E-8CA3-4CE5-AD20-700A7E39054A}" srcOrd="13" destOrd="0" presId="urn:microsoft.com/office/officeart/2005/8/layout/cycle5"/>
    <dgm:cxn modelId="{493A1811-25FE-45A2-A296-D4C5E6DEB126}" type="presParOf" srcId="{C8B384E3-4783-4CDE-8BF5-96E2EC8346C4}" destId="{3EA72DF3-1C3B-4B46-A212-1A1CF23C9841}" srcOrd="14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329F4FF-75FF-40C9-BC1A-69F65FAB5670}" type="doc">
      <dgm:prSet loTypeId="urn:microsoft.com/office/officeart/2005/8/layout/pList1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PE"/>
        </a:p>
      </dgm:t>
    </dgm:pt>
    <dgm:pt modelId="{0773FD2B-5AA6-4E48-A8FD-C3D230106CA6}">
      <dgm:prSet phldrT="[Texto]" custT="1"/>
      <dgm:spPr/>
      <dgm:t>
        <a:bodyPr/>
        <a:lstStyle/>
        <a:p>
          <a:r>
            <a:rPr lang="es-PE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Sabiduría</a:t>
          </a:r>
          <a:endParaRPr lang="es-PE" sz="32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5A83304-2E9F-4B2D-93F5-FB238DE9FC9A}" type="parTrans" cxnId="{44983997-0F54-4551-A437-13BA684AB897}">
      <dgm:prSet/>
      <dgm:spPr/>
      <dgm:t>
        <a:bodyPr/>
        <a:lstStyle/>
        <a:p>
          <a:endParaRPr lang="es-PE"/>
        </a:p>
      </dgm:t>
    </dgm:pt>
    <dgm:pt modelId="{A32939F0-D53E-4721-9EBD-7C1C92261400}" type="sibTrans" cxnId="{44983997-0F54-4551-A437-13BA684AB897}">
      <dgm:prSet/>
      <dgm:spPr/>
      <dgm:t>
        <a:bodyPr/>
        <a:lstStyle/>
        <a:p>
          <a:endParaRPr lang="es-PE"/>
        </a:p>
      </dgm:t>
    </dgm:pt>
    <dgm:pt modelId="{68AD0F2D-CBCC-4F17-AFB8-9A6008E4889B}">
      <dgm:prSet phldrT="[Texto]"/>
      <dgm:spPr/>
      <dgm:t>
        <a:bodyPr/>
        <a:lstStyle/>
        <a:p>
          <a:r>
            <a:rPr lang="es-PE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Físico</a:t>
          </a:r>
          <a:endParaRPr lang="es-PE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E804F37-067F-4CC7-B2DE-B275118B9DF8}" type="parTrans" cxnId="{C6A375EA-03C8-4FD4-B21D-8E0A4B20135D}">
      <dgm:prSet/>
      <dgm:spPr/>
      <dgm:t>
        <a:bodyPr/>
        <a:lstStyle/>
        <a:p>
          <a:endParaRPr lang="es-PE"/>
        </a:p>
      </dgm:t>
    </dgm:pt>
    <dgm:pt modelId="{23C807F9-FA26-4158-96F8-DEF5692BA8F9}" type="sibTrans" cxnId="{C6A375EA-03C8-4FD4-B21D-8E0A4B20135D}">
      <dgm:prSet/>
      <dgm:spPr/>
      <dgm:t>
        <a:bodyPr/>
        <a:lstStyle/>
        <a:p>
          <a:endParaRPr lang="es-PE"/>
        </a:p>
      </dgm:t>
    </dgm:pt>
    <dgm:pt modelId="{7F91038F-D8D3-4DB2-BDB4-B8833C8D6CA9}">
      <dgm:prSet phldrT="[Texto]"/>
      <dgm:spPr/>
      <dgm:t>
        <a:bodyPr/>
        <a:lstStyle/>
        <a:p>
          <a:r>
            <a:rPr lang="es-PE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Espiritual</a:t>
          </a:r>
          <a:endParaRPr lang="es-PE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9DB114D-411F-496B-B5BD-9A6DF193AF1E}" type="parTrans" cxnId="{F03E82F5-0638-4282-896C-12F11E948EB7}">
      <dgm:prSet/>
      <dgm:spPr/>
      <dgm:t>
        <a:bodyPr/>
        <a:lstStyle/>
        <a:p>
          <a:endParaRPr lang="es-PE"/>
        </a:p>
      </dgm:t>
    </dgm:pt>
    <dgm:pt modelId="{54775D20-C407-4449-921C-DE74716BED74}" type="sibTrans" cxnId="{F03E82F5-0638-4282-896C-12F11E948EB7}">
      <dgm:prSet/>
      <dgm:spPr/>
      <dgm:t>
        <a:bodyPr/>
        <a:lstStyle/>
        <a:p>
          <a:endParaRPr lang="es-PE"/>
        </a:p>
      </dgm:t>
    </dgm:pt>
    <dgm:pt modelId="{0433A876-BB9F-4FD3-9BA0-6D1387B01A31}">
      <dgm:prSet phldrT="[Texto]"/>
      <dgm:spPr/>
      <dgm:t>
        <a:bodyPr/>
        <a:lstStyle/>
        <a:p>
          <a:r>
            <a:rPr lang="es-PE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Social</a:t>
          </a:r>
          <a:endParaRPr lang="es-PE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B87E919-FC04-4F65-8EEA-07851F67CFB8}" type="parTrans" cxnId="{DA4C6E6F-7988-4D47-AF4E-2A4D9D4839DB}">
      <dgm:prSet/>
      <dgm:spPr/>
      <dgm:t>
        <a:bodyPr/>
        <a:lstStyle/>
        <a:p>
          <a:endParaRPr lang="es-PE"/>
        </a:p>
      </dgm:t>
    </dgm:pt>
    <dgm:pt modelId="{082D8E12-3B69-4C28-A828-514B29E55449}" type="sibTrans" cxnId="{DA4C6E6F-7988-4D47-AF4E-2A4D9D4839DB}">
      <dgm:prSet/>
      <dgm:spPr/>
      <dgm:t>
        <a:bodyPr/>
        <a:lstStyle/>
        <a:p>
          <a:endParaRPr lang="es-PE"/>
        </a:p>
      </dgm:t>
    </dgm:pt>
    <dgm:pt modelId="{30925EF1-E089-4197-AFD8-B2239B7C1A08}" type="pres">
      <dgm:prSet presAssocID="{D329F4FF-75FF-40C9-BC1A-69F65FAB5670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PE"/>
        </a:p>
      </dgm:t>
    </dgm:pt>
    <dgm:pt modelId="{1D37E18C-61A6-4AFC-A47E-EC9E365339FF}" type="pres">
      <dgm:prSet presAssocID="{0773FD2B-5AA6-4E48-A8FD-C3D230106CA6}" presName="compNode" presStyleCnt="0"/>
      <dgm:spPr/>
    </dgm:pt>
    <dgm:pt modelId="{7F8E157F-CCAF-44FC-9B6E-B0B0EAE41578}" type="pres">
      <dgm:prSet presAssocID="{0773FD2B-5AA6-4E48-A8FD-C3D230106CA6}" presName="pictRect" presStyleLbl="node1" presStyleIdx="0" presStyleCnt="4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95C168C8-9577-4AAC-8824-B7FFBE26C73E}" type="pres">
      <dgm:prSet presAssocID="{0773FD2B-5AA6-4E48-A8FD-C3D230106CA6}" presName="textRect" presStyleLbl="revTx" presStyleIdx="0" presStyleCnt="4" custScaleX="109589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FA694E0A-0162-4BFF-90C8-A34667EAC56D}" type="pres">
      <dgm:prSet presAssocID="{A32939F0-D53E-4721-9EBD-7C1C92261400}" presName="sibTrans" presStyleLbl="sibTrans2D1" presStyleIdx="0" presStyleCnt="0"/>
      <dgm:spPr/>
      <dgm:t>
        <a:bodyPr/>
        <a:lstStyle/>
        <a:p>
          <a:endParaRPr lang="es-PE"/>
        </a:p>
      </dgm:t>
    </dgm:pt>
    <dgm:pt modelId="{2A904BE0-94C1-4417-9668-AB5D804420F3}" type="pres">
      <dgm:prSet presAssocID="{68AD0F2D-CBCC-4F17-AFB8-9A6008E4889B}" presName="compNode" presStyleCnt="0"/>
      <dgm:spPr/>
    </dgm:pt>
    <dgm:pt modelId="{17C972EB-33EF-499F-87AB-2D50AF1D82A7}" type="pres">
      <dgm:prSet presAssocID="{68AD0F2D-CBCC-4F17-AFB8-9A6008E4889B}" presName="pictRect" presStyleLbl="node1" presStyleIdx="1" presStyleCnt="4" custLinFactNeighborX="-1215" custLinFactNeighborY="1966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3930BBDB-3C94-42AD-B8F5-4208069E78A2}" type="pres">
      <dgm:prSet presAssocID="{68AD0F2D-CBCC-4F17-AFB8-9A6008E4889B}" presName="textRect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464B08EE-4B74-4CF3-9ABE-E33C58D48538}" type="pres">
      <dgm:prSet presAssocID="{23C807F9-FA26-4158-96F8-DEF5692BA8F9}" presName="sibTrans" presStyleLbl="sibTrans2D1" presStyleIdx="0" presStyleCnt="0"/>
      <dgm:spPr/>
      <dgm:t>
        <a:bodyPr/>
        <a:lstStyle/>
        <a:p>
          <a:endParaRPr lang="es-PE"/>
        </a:p>
      </dgm:t>
    </dgm:pt>
    <dgm:pt modelId="{74091808-6AE0-489B-8C8F-8058C442F782}" type="pres">
      <dgm:prSet presAssocID="{7F91038F-D8D3-4DB2-BDB4-B8833C8D6CA9}" presName="compNode" presStyleCnt="0"/>
      <dgm:spPr/>
    </dgm:pt>
    <dgm:pt modelId="{63C9B3C1-77A0-4876-A21A-AAC76AB748C8}" type="pres">
      <dgm:prSet presAssocID="{7F91038F-D8D3-4DB2-BDB4-B8833C8D6CA9}" presName="pictRect" presStyleLbl="node1" presStyleIdx="2" presStyleCnt="4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  <dgm:pt modelId="{D1CDF1DB-5AD4-440B-9DE3-81D5C0CAB100}" type="pres">
      <dgm:prSet presAssocID="{7F91038F-D8D3-4DB2-BDB4-B8833C8D6CA9}" presName="textRect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9D3CDDE7-859F-42DD-95CB-2D6234AA2904}" type="pres">
      <dgm:prSet presAssocID="{54775D20-C407-4449-921C-DE74716BED74}" presName="sibTrans" presStyleLbl="sibTrans2D1" presStyleIdx="0" presStyleCnt="0"/>
      <dgm:spPr/>
      <dgm:t>
        <a:bodyPr/>
        <a:lstStyle/>
        <a:p>
          <a:endParaRPr lang="es-PE"/>
        </a:p>
      </dgm:t>
    </dgm:pt>
    <dgm:pt modelId="{37E5FD17-7E51-4A2A-B0A4-7B0568452385}" type="pres">
      <dgm:prSet presAssocID="{0433A876-BB9F-4FD3-9BA0-6D1387B01A31}" presName="compNode" presStyleCnt="0"/>
      <dgm:spPr/>
    </dgm:pt>
    <dgm:pt modelId="{D7A914DA-D3AF-409F-95AA-F50F5D8B1958}" type="pres">
      <dgm:prSet presAssocID="{0433A876-BB9F-4FD3-9BA0-6D1387B01A31}" presName="pictRect" presStyleLbl="node1" presStyleIdx="3" presStyleCnt="4"/>
      <dgm:spPr>
        <a:blipFill rotWithShape="0">
          <a:blip xmlns:r="http://schemas.openxmlformats.org/officeDocument/2006/relationships" r:embed="rId4"/>
          <a:stretch>
            <a:fillRect/>
          </a:stretch>
        </a:blipFill>
      </dgm:spPr>
    </dgm:pt>
    <dgm:pt modelId="{83DDFFEF-0DBB-4EDC-84BB-B7EAB72AA13D}" type="pres">
      <dgm:prSet presAssocID="{0433A876-BB9F-4FD3-9BA0-6D1387B01A31}" presName="textRect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</dgm:ptLst>
  <dgm:cxnLst>
    <dgm:cxn modelId="{4E952697-B8F7-469B-B213-9A6CAA077363}" type="presOf" srcId="{0773FD2B-5AA6-4E48-A8FD-C3D230106CA6}" destId="{95C168C8-9577-4AAC-8824-B7FFBE26C73E}" srcOrd="0" destOrd="0" presId="urn:microsoft.com/office/officeart/2005/8/layout/pList1#1"/>
    <dgm:cxn modelId="{748B4960-1C00-49C7-895F-9FC39FC22E53}" type="presOf" srcId="{23C807F9-FA26-4158-96F8-DEF5692BA8F9}" destId="{464B08EE-4B74-4CF3-9ABE-E33C58D48538}" srcOrd="0" destOrd="0" presId="urn:microsoft.com/office/officeart/2005/8/layout/pList1#1"/>
    <dgm:cxn modelId="{C1614186-D3A8-40A9-9051-10AB8FBA2649}" type="presOf" srcId="{7F91038F-D8D3-4DB2-BDB4-B8833C8D6CA9}" destId="{D1CDF1DB-5AD4-440B-9DE3-81D5C0CAB100}" srcOrd="0" destOrd="0" presId="urn:microsoft.com/office/officeart/2005/8/layout/pList1#1"/>
    <dgm:cxn modelId="{C6A375EA-03C8-4FD4-B21D-8E0A4B20135D}" srcId="{D329F4FF-75FF-40C9-BC1A-69F65FAB5670}" destId="{68AD0F2D-CBCC-4F17-AFB8-9A6008E4889B}" srcOrd="1" destOrd="0" parTransId="{0E804F37-067F-4CC7-B2DE-B275118B9DF8}" sibTransId="{23C807F9-FA26-4158-96F8-DEF5692BA8F9}"/>
    <dgm:cxn modelId="{44983997-0F54-4551-A437-13BA684AB897}" srcId="{D329F4FF-75FF-40C9-BC1A-69F65FAB5670}" destId="{0773FD2B-5AA6-4E48-A8FD-C3D230106CA6}" srcOrd="0" destOrd="0" parTransId="{F5A83304-2E9F-4B2D-93F5-FB238DE9FC9A}" sibTransId="{A32939F0-D53E-4721-9EBD-7C1C92261400}"/>
    <dgm:cxn modelId="{5D1F1BDA-88E3-4F5B-85B8-157A8B0A6798}" type="presOf" srcId="{D329F4FF-75FF-40C9-BC1A-69F65FAB5670}" destId="{30925EF1-E089-4197-AFD8-B2239B7C1A08}" srcOrd="0" destOrd="0" presId="urn:microsoft.com/office/officeart/2005/8/layout/pList1#1"/>
    <dgm:cxn modelId="{A0FFAFFF-A054-4929-9ABD-3488E8CE6E16}" type="presOf" srcId="{A32939F0-D53E-4721-9EBD-7C1C92261400}" destId="{FA694E0A-0162-4BFF-90C8-A34667EAC56D}" srcOrd="0" destOrd="0" presId="urn:microsoft.com/office/officeart/2005/8/layout/pList1#1"/>
    <dgm:cxn modelId="{F03E82F5-0638-4282-896C-12F11E948EB7}" srcId="{D329F4FF-75FF-40C9-BC1A-69F65FAB5670}" destId="{7F91038F-D8D3-4DB2-BDB4-B8833C8D6CA9}" srcOrd="2" destOrd="0" parTransId="{29DB114D-411F-496B-B5BD-9A6DF193AF1E}" sibTransId="{54775D20-C407-4449-921C-DE74716BED74}"/>
    <dgm:cxn modelId="{FAA45400-2623-4E3A-A07F-1F18EE49FCA1}" type="presOf" srcId="{68AD0F2D-CBCC-4F17-AFB8-9A6008E4889B}" destId="{3930BBDB-3C94-42AD-B8F5-4208069E78A2}" srcOrd="0" destOrd="0" presId="urn:microsoft.com/office/officeart/2005/8/layout/pList1#1"/>
    <dgm:cxn modelId="{187D673F-8023-41D4-AEC0-46C38D1B2B72}" type="presOf" srcId="{0433A876-BB9F-4FD3-9BA0-6D1387B01A31}" destId="{83DDFFEF-0DBB-4EDC-84BB-B7EAB72AA13D}" srcOrd="0" destOrd="0" presId="urn:microsoft.com/office/officeart/2005/8/layout/pList1#1"/>
    <dgm:cxn modelId="{8740BAA0-CC50-4564-BA98-68C68867879C}" type="presOf" srcId="{54775D20-C407-4449-921C-DE74716BED74}" destId="{9D3CDDE7-859F-42DD-95CB-2D6234AA2904}" srcOrd="0" destOrd="0" presId="urn:microsoft.com/office/officeart/2005/8/layout/pList1#1"/>
    <dgm:cxn modelId="{DA4C6E6F-7988-4D47-AF4E-2A4D9D4839DB}" srcId="{D329F4FF-75FF-40C9-BC1A-69F65FAB5670}" destId="{0433A876-BB9F-4FD3-9BA0-6D1387B01A31}" srcOrd="3" destOrd="0" parTransId="{0B87E919-FC04-4F65-8EEA-07851F67CFB8}" sibTransId="{082D8E12-3B69-4C28-A828-514B29E55449}"/>
    <dgm:cxn modelId="{C3994B6F-7949-467E-B241-456178F11075}" type="presParOf" srcId="{30925EF1-E089-4197-AFD8-B2239B7C1A08}" destId="{1D37E18C-61A6-4AFC-A47E-EC9E365339FF}" srcOrd="0" destOrd="0" presId="urn:microsoft.com/office/officeart/2005/8/layout/pList1#1"/>
    <dgm:cxn modelId="{87C132A5-0239-4385-9DBE-78D9BBD19308}" type="presParOf" srcId="{1D37E18C-61A6-4AFC-A47E-EC9E365339FF}" destId="{7F8E157F-CCAF-44FC-9B6E-B0B0EAE41578}" srcOrd="0" destOrd="0" presId="urn:microsoft.com/office/officeart/2005/8/layout/pList1#1"/>
    <dgm:cxn modelId="{3AACC2ED-D465-4449-A80A-063CF17897CA}" type="presParOf" srcId="{1D37E18C-61A6-4AFC-A47E-EC9E365339FF}" destId="{95C168C8-9577-4AAC-8824-B7FFBE26C73E}" srcOrd="1" destOrd="0" presId="urn:microsoft.com/office/officeart/2005/8/layout/pList1#1"/>
    <dgm:cxn modelId="{F35C53B3-25D2-43C0-A9ED-9B064CF68994}" type="presParOf" srcId="{30925EF1-E089-4197-AFD8-B2239B7C1A08}" destId="{FA694E0A-0162-4BFF-90C8-A34667EAC56D}" srcOrd="1" destOrd="0" presId="urn:microsoft.com/office/officeart/2005/8/layout/pList1#1"/>
    <dgm:cxn modelId="{0964A151-2B84-4EF9-86CF-6A817637B5AD}" type="presParOf" srcId="{30925EF1-E089-4197-AFD8-B2239B7C1A08}" destId="{2A904BE0-94C1-4417-9668-AB5D804420F3}" srcOrd="2" destOrd="0" presId="urn:microsoft.com/office/officeart/2005/8/layout/pList1#1"/>
    <dgm:cxn modelId="{95164D8D-6529-48D1-AF7D-58B78E58731C}" type="presParOf" srcId="{2A904BE0-94C1-4417-9668-AB5D804420F3}" destId="{17C972EB-33EF-499F-87AB-2D50AF1D82A7}" srcOrd="0" destOrd="0" presId="urn:microsoft.com/office/officeart/2005/8/layout/pList1#1"/>
    <dgm:cxn modelId="{A21EE486-54EA-474A-81BA-7D9E8DECC1C5}" type="presParOf" srcId="{2A904BE0-94C1-4417-9668-AB5D804420F3}" destId="{3930BBDB-3C94-42AD-B8F5-4208069E78A2}" srcOrd="1" destOrd="0" presId="urn:microsoft.com/office/officeart/2005/8/layout/pList1#1"/>
    <dgm:cxn modelId="{5A88C9F0-123C-4D7E-8B0F-1B6D55C36FDD}" type="presParOf" srcId="{30925EF1-E089-4197-AFD8-B2239B7C1A08}" destId="{464B08EE-4B74-4CF3-9ABE-E33C58D48538}" srcOrd="3" destOrd="0" presId="urn:microsoft.com/office/officeart/2005/8/layout/pList1#1"/>
    <dgm:cxn modelId="{94B1263E-AD8B-4C31-BED7-AED716BA6AED}" type="presParOf" srcId="{30925EF1-E089-4197-AFD8-B2239B7C1A08}" destId="{74091808-6AE0-489B-8C8F-8058C442F782}" srcOrd="4" destOrd="0" presId="urn:microsoft.com/office/officeart/2005/8/layout/pList1#1"/>
    <dgm:cxn modelId="{C7C791EE-CF46-4BE9-8C03-5009DDB1E1B0}" type="presParOf" srcId="{74091808-6AE0-489B-8C8F-8058C442F782}" destId="{63C9B3C1-77A0-4876-A21A-AAC76AB748C8}" srcOrd="0" destOrd="0" presId="urn:microsoft.com/office/officeart/2005/8/layout/pList1#1"/>
    <dgm:cxn modelId="{DA3B7FE5-1A79-44D7-BDB2-AB8501829C7D}" type="presParOf" srcId="{74091808-6AE0-489B-8C8F-8058C442F782}" destId="{D1CDF1DB-5AD4-440B-9DE3-81D5C0CAB100}" srcOrd="1" destOrd="0" presId="urn:microsoft.com/office/officeart/2005/8/layout/pList1#1"/>
    <dgm:cxn modelId="{482137C7-E42D-481F-89D4-A83BEE505222}" type="presParOf" srcId="{30925EF1-E089-4197-AFD8-B2239B7C1A08}" destId="{9D3CDDE7-859F-42DD-95CB-2D6234AA2904}" srcOrd="5" destOrd="0" presId="urn:microsoft.com/office/officeart/2005/8/layout/pList1#1"/>
    <dgm:cxn modelId="{9EF82B95-89E5-4EB3-8483-C7A8725B1809}" type="presParOf" srcId="{30925EF1-E089-4197-AFD8-B2239B7C1A08}" destId="{37E5FD17-7E51-4A2A-B0A4-7B0568452385}" srcOrd="6" destOrd="0" presId="urn:microsoft.com/office/officeart/2005/8/layout/pList1#1"/>
    <dgm:cxn modelId="{16FA6DA6-2E90-49F8-9C79-6089EC24290B}" type="presParOf" srcId="{37E5FD17-7E51-4A2A-B0A4-7B0568452385}" destId="{D7A914DA-D3AF-409F-95AA-F50F5D8B1958}" srcOrd="0" destOrd="0" presId="urn:microsoft.com/office/officeart/2005/8/layout/pList1#1"/>
    <dgm:cxn modelId="{C2BC5808-E3D0-4F72-BB3D-A872D194A028}" type="presParOf" srcId="{37E5FD17-7E51-4A2A-B0A4-7B0568452385}" destId="{83DDFFEF-0DBB-4EDC-84BB-B7EAB72AA13D}" srcOrd="1" destOrd="0" presId="urn:microsoft.com/office/officeart/2005/8/layout/pList1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0988FB8-9807-4787-B892-45E01603B592}" type="doc">
      <dgm:prSet loTypeId="urn:microsoft.com/office/officeart/2005/8/layout/hList7#1" loCatId="list" qsTypeId="urn:microsoft.com/office/officeart/2005/8/quickstyle/simple1" qsCatId="simple" csTypeId="urn:microsoft.com/office/officeart/2005/8/colors/accent1_2" csCatId="accent1" phldr="1"/>
      <dgm:spPr/>
    </dgm:pt>
    <dgm:pt modelId="{0C4FF3ED-5F5C-4A3C-A502-F4DC451689F1}">
      <dgm:prSet phldrT="[Texto]"/>
      <dgm:spPr/>
      <dgm:t>
        <a:bodyPr/>
        <a:lstStyle/>
        <a:p>
          <a:r>
            <a:rPr lang="es-PE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Fidelidad (1Co 4:2)</a:t>
          </a:r>
          <a:endParaRPr lang="es-PE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C26125A-676B-4C42-89EB-02CB09337F44}" type="parTrans" cxnId="{23DFB95D-3739-49C7-8EE3-59266964D5E9}">
      <dgm:prSet/>
      <dgm:spPr/>
      <dgm:t>
        <a:bodyPr/>
        <a:lstStyle/>
        <a:p>
          <a:endParaRPr lang="es-PE"/>
        </a:p>
      </dgm:t>
    </dgm:pt>
    <dgm:pt modelId="{DB7A204C-BE99-4019-8859-9FFD977DFCA9}" type="sibTrans" cxnId="{23DFB95D-3739-49C7-8EE3-59266964D5E9}">
      <dgm:prSet/>
      <dgm:spPr/>
      <dgm:t>
        <a:bodyPr/>
        <a:lstStyle/>
        <a:p>
          <a:endParaRPr lang="es-PE"/>
        </a:p>
      </dgm:t>
    </dgm:pt>
    <dgm:pt modelId="{2250A3B3-962B-4518-ADFF-9136DB2E614E}">
      <dgm:prSet phldrT="[Texto]"/>
      <dgm:spPr/>
      <dgm:t>
        <a:bodyPr/>
        <a:lstStyle/>
        <a:p>
          <a:r>
            <a:rPr lang="es-PE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Productividad </a:t>
          </a:r>
        </a:p>
        <a:p>
          <a:r>
            <a:rPr lang="es-PE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(Mt 25: 27)</a:t>
          </a:r>
          <a:endParaRPr lang="es-PE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F856AAF-B619-402E-A731-6266B74155F7}" type="parTrans" cxnId="{C0C5FEE9-7E17-4E1A-84C3-5EED6532E390}">
      <dgm:prSet/>
      <dgm:spPr/>
      <dgm:t>
        <a:bodyPr/>
        <a:lstStyle/>
        <a:p>
          <a:endParaRPr lang="es-PE"/>
        </a:p>
      </dgm:t>
    </dgm:pt>
    <dgm:pt modelId="{1BD33C33-2DCA-4A18-B2E3-BB35E30FA968}" type="sibTrans" cxnId="{C0C5FEE9-7E17-4E1A-84C3-5EED6532E390}">
      <dgm:prSet/>
      <dgm:spPr/>
      <dgm:t>
        <a:bodyPr/>
        <a:lstStyle/>
        <a:p>
          <a:endParaRPr lang="es-PE"/>
        </a:p>
      </dgm:t>
    </dgm:pt>
    <dgm:pt modelId="{466729CF-4549-4496-888F-3E5960AC8543}">
      <dgm:prSet phldrT="[Texto]"/>
      <dgm:spPr/>
      <dgm:t>
        <a:bodyPr/>
        <a:lstStyle/>
        <a:p>
          <a:r>
            <a:rPr lang="es-PE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Honestidad</a:t>
          </a:r>
        </a:p>
        <a:p>
          <a:r>
            <a:rPr lang="es-PE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(Lc 16:1,2)</a:t>
          </a:r>
          <a:endParaRPr lang="es-PE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BCB66D1-587C-4DCA-BFD5-8A418EC1A48D}" type="parTrans" cxnId="{1203F8DE-728A-4551-BBBE-1DA809B5C815}">
      <dgm:prSet/>
      <dgm:spPr/>
      <dgm:t>
        <a:bodyPr/>
        <a:lstStyle/>
        <a:p>
          <a:endParaRPr lang="es-PE"/>
        </a:p>
      </dgm:t>
    </dgm:pt>
    <dgm:pt modelId="{3F32EAD9-3FD2-42FD-8473-9E87C96CBF79}" type="sibTrans" cxnId="{1203F8DE-728A-4551-BBBE-1DA809B5C815}">
      <dgm:prSet/>
      <dgm:spPr/>
      <dgm:t>
        <a:bodyPr/>
        <a:lstStyle/>
        <a:p>
          <a:endParaRPr lang="es-PE"/>
        </a:p>
      </dgm:t>
    </dgm:pt>
    <dgm:pt modelId="{D3CA1EC5-FC8E-4C67-AC9C-40C2BAA3AE2B}" type="pres">
      <dgm:prSet presAssocID="{B0988FB8-9807-4787-B892-45E01603B592}" presName="Name0" presStyleCnt="0">
        <dgm:presLayoutVars>
          <dgm:dir/>
          <dgm:resizeHandles val="exact"/>
        </dgm:presLayoutVars>
      </dgm:prSet>
      <dgm:spPr/>
    </dgm:pt>
    <dgm:pt modelId="{86691845-EEC7-48E5-A8F9-6FCADC5F6DF6}" type="pres">
      <dgm:prSet presAssocID="{B0988FB8-9807-4787-B892-45E01603B592}" presName="fgShape" presStyleLbl="fgShp" presStyleIdx="0" presStyleCnt="1" custLinFactNeighborX="-407" custLinFactNeighborY="1212"/>
      <dgm:spPr/>
    </dgm:pt>
    <dgm:pt modelId="{883787EC-9035-4F07-966D-921EE63F63F9}" type="pres">
      <dgm:prSet presAssocID="{B0988FB8-9807-4787-B892-45E01603B592}" presName="linComp" presStyleCnt="0"/>
      <dgm:spPr/>
    </dgm:pt>
    <dgm:pt modelId="{663FF136-E93C-4368-94D5-015775923534}" type="pres">
      <dgm:prSet presAssocID="{0C4FF3ED-5F5C-4A3C-A502-F4DC451689F1}" presName="compNode" presStyleCnt="0"/>
      <dgm:spPr/>
    </dgm:pt>
    <dgm:pt modelId="{DA05149A-66C8-4E97-93F8-26B09B1C2A6E}" type="pres">
      <dgm:prSet presAssocID="{0C4FF3ED-5F5C-4A3C-A502-F4DC451689F1}" presName="bkgdShape" presStyleLbl="node1" presStyleIdx="0" presStyleCnt="3"/>
      <dgm:spPr/>
      <dgm:t>
        <a:bodyPr/>
        <a:lstStyle/>
        <a:p>
          <a:endParaRPr lang="es-PE"/>
        </a:p>
      </dgm:t>
    </dgm:pt>
    <dgm:pt modelId="{2BC81757-16F2-4F4F-A6E2-D90BD80493F7}" type="pres">
      <dgm:prSet presAssocID="{0C4FF3ED-5F5C-4A3C-A502-F4DC451689F1}" presName="nodeTx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9BE672AA-14C3-4BBA-BB4F-C0AAAE4CC9CB}" type="pres">
      <dgm:prSet presAssocID="{0C4FF3ED-5F5C-4A3C-A502-F4DC451689F1}" presName="invisiNode" presStyleLbl="node1" presStyleIdx="0" presStyleCnt="3"/>
      <dgm:spPr/>
    </dgm:pt>
    <dgm:pt modelId="{26A40A3A-918F-4DF1-883D-1B4C5B7D6808}" type="pres">
      <dgm:prSet presAssocID="{0C4FF3ED-5F5C-4A3C-A502-F4DC451689F1}" presName="imagNode" presStyleLbl="fgImgPlace1" presStyleIdx="0" presStyleCnt="3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D75F9BCC-7286-40FA-BE60-E48EA6F68152}" type="pres">
      <dgm:prSet presAssocID="{DB7A204C-BE99-4019-8859-9FFD977DFCA9}" presName="sibTrans" presStyleLbl="sibTrans2D1" presStyleIdx="0" presStyleCnt="0"/>
      <dgm:spPr/>
      <dgm:t>
        <a:bodyPr/>
        <a:lstStyle/>
        <a:p>
          <a:endParaRPr lang="es-PE"/>
        </a:p>
      </dgm:t>
    </dgm:pt>
    <dgm:pt modelId="{0512813D-039F-498D-9879-8A15B8F84EE2}" type="pres">
      <dgm:prSet presAssocID="{2250A3B3-962B-4518-ADFF-9136DB2E614E}" presName="compNode" presStyleCnt="0"/>
      <dgm:spPr/>
    </dgm:pt>
    <dgm:pt modelId="{61ED4755-9C54-4A76-A20B-BE15C039A14F}" type="pres">
      <dgm:prSet presAssocID="{2250A3B3-962B-4518-ADFF-9136DB2E614E}" presName="bkgdShape" presStyleLbl="node1" presStyleIdx="1" presStyleCnt="3" custLinFactNeighborX="-893" custLinFactNeighborY="-959"/>
      <dgm:spPr/>
      <dgm:t>
        <a:bodyPr/>
        <a:lstStyle/>
        <a:p>
          <a:endParaRPr lang="es-PE"/>
        </a:p>
      </dgm:t>
    </dgm:pt>
    <dgm:pt modelId="{CED56A54-56F1-43F0-B6E8-FDFDCD0C9D1C}" type="pres">
      <dgm:prSet presAssocID="{2250A3B3-962B-4518-ADFF-9136DB2E614E}" presName="nodeT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AB84D466-D4BC-40C0-82DB-783A245190C7}" type="pres">
      <dgm:prSet presAssocID="{2250A3B3-962B-4518-ADFF-9136DB2E614E}" presName="invisiNode" presStyleLbl="node1" presStyleIdx="1" presStyleCnt="3"/>
      <dgm:spPr/>
    </dgm:pt>
    <dgm:pt modelId="{043B5B6B-1AE7-4C5C-A072-FD2EF5F68A9B}" type="pres">
      <dgm:prSet presAssocID="{2250A3B3-962B-4518-ADFF-9136DB2E614E}" presName="imagNode" presStyleLbl="fgImgPlace1" presStyleIdx="1" presStyleCnt="3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53E68444-67BC-4DD2-8CDD-E9A3A801F112}" type="pres">
      <dgm:prSet presAssocID="{1BD33C33-2DCA-4A18-B2E3-BB35E30FA968}" presName="sibTrans" presStyleLbl="sibTrans2D1" presStyleIdx="0" presStyleCnt="0"/>
      <dgm:spPr/>
      <dgm:t>
        <a:bodyPr/>
        <a:lstStyle/>
        <a:p>
          <a:endParaRPr lang="es-PE"/>
        </a:p>
      </dgm:t>
    </dgm:pt>
    <dgm:pt modelId="{96E5F653-AC6A-4FDD-82CB-7DEABC369C23}" type="pres">
      <dgm:prSet presAssocID="{466729CF-4549-4496-888F-3E5960AC8543}" presName="compNode" presStyleCnt="0"/>
      <dgm:spPr/>
    </dgm:pt>
    <dgm:pt modelId="{C943EBD3-039E-4BED-92ED-DA456DEC4D88}" type="pres">
      <dgm:prSet presAssocID="{466729CF-4549-4496-888F-3E5960AC8543}" presName="bkgdShape" presStyleLbl="node1" presStyleIdx="2" presStyleCnt="3"/>
      <dgm:spPr/>
      <dgm:t>
        <a:bodyPr/>
        <a:lstStyle/>
        <a:p>
          <a:endParaRPr lang="es-PE"/>
        </a:p>
      </dgm:t>
    </dgm:pt>
    <dgm:pt modelId="{EF79AC13-ACEF-43DE-9D9C-5B58C7BC6C1A}" type="pres">
      <dgm:prSet presAssocID="{466729CF-4549-4496-888F-3E5960AC8543}" presName="nodeT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FD5F5140-A5FC-4D4A-81D4-49875E19D53D}" type="pres">
      <dgm:prSet presAssocID="{466729CF-4549-4496-888F-3E5960AC8543}" presName="invisiNode" presStyleLbl="node1" presStyleIdx="2" presStyleCnt="3"/>
      <dgm:spPr/>
    </dgm:pt>
    <dgm:pt modelId="{7F8FA9A1-9644-4A16-960F-FFB163381E18}" type="pres">
      <dgm:prSet presAssocID="{466729CF-4549-4496-888F-3E5960AC8543}" presName="imagNode" presStyleLbl="fgImgPlace1" presStyleIdx="2" presStyleCnt="3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</dgm:ptLst>
  <dgm:cxnLst>
    <dgm:cxn modelId="{2685AB1C-5140-4F2E-ADDA-18392FD8C5FA}" type="presOf" srcId="{2250A3B3-962B-4518-ADFF-9136DB2E614E}" destId="{CED56A54-56F1-43F0-B6E8-FDFDCD0C9D1C}" srcOrd="1" destOrd="0" presId="urn:microsoft.com/office/officeart/2005/8/layout/hList7#1"/>
    <dgm:cxn modelId="{531B99D9-9AE9-4DEC-9F42-35BC2EBDA058}" type="presOf" srcId="{1BD33C33-2DCA-4A18-B2E3-BB35E30FA968}" destId="{53E68444-67BC-4DD2-8CDD-E9A3A801F112}" srcOrd="0" destOrd="0" presId="urn:microsoft.com/office/officeart/2005/8/layout/hList7#1"/>
    <dgm:cxn modelId="{9BD60E9B-E80E-4FCC-AD38-3A400419DE92}" type="presOf" srcId="{466729CF-4549-4496-888F-3E5960AC8543}" destId="{EF79AC13-ACEF-43DE-9D9C-5B58C7BC6C1A}" srcOrd="1" destOrd="0" presId="urn:microsoft.com/office/officeart/2005/8/layout/hList7#1"/>
    <dgm:cxn modelId="{D0B8559C-214F-4458-B93A-F460ED1017BE}" type="presOf" srcId="{466729CF-4549-4496-888F-3E5960AC8543}" destId="{C943EBD3-039E-4BED-92ED-DA456DEC4D88}" srcOrd="0" destOrd="0" presId="urn:microsoft.com/office/officeart/2005/8/layout/hList7#1"/>
    <dgm:cxn modelId="{C0C5FEE9-7E17-4E1A-84C3-5EED6532E390}" srcId="{B0988FB8-9807-4787-B892-45E01603B592}" destId="{2250A3B3-962B-4518-ADFF-9136DB2E614E}" srcOrd="1" destOrd="0" parTransId="{AF856AAF-B619-402E-A731-6266B74155F7}" sibTransId="{1BD33C33-2DCA-4A18-B2E3-BB35E30FA968}"/>
    <dgm:cxn modelId="{43DD112C-9DC9-49F4-8674-7138480631B2}" type="presOf" srcId="{0C4FF3ED-5F5C-4A3C-A502-F4DC451689F1}" destId="{DA05149A-66C8-4E97-93F8-26B09B1C2A6E}" srcOrd="0" destOrd="0" presId="urn:microsoft.com/office/officeart/2005/8/layout/hList7#1"/>
    <dgm:cxn modelId="{A6D20A65-0A8B-412F-B50C-9CD2DA75F241}" type="presOf" srcId="{B0988FB8-9807-4787-B892-45E01603B592}" destId="{D3CA1EC5-FC8E-4C67-AC9C-40C2BAA3AE2B}" srcOrd="0" destOrd="0" presId="urn:microsoft.com/office/officeart/2005/8/layout/hList7#1"/>
    <dgm:cxn modelId="{1203F8DE-728A-4551-BBBE-1DA809B5C815}" srcId="{B0988FB8-9807-4787-B892-45E01603B592}" destId="{466729CF-4549-4496-888F-3E5960AC8543}" srcOrd="2" destOrd="0" parTransId="{9BCB66D1-587C-4DCA-BFD5-8A418EC1A48D}" sibTransId="{3F32EAD9-3FD2-42FD-8473-9E87C96CBF79}"/>
    <dgm:cxn modelId="{FD11AB03-CA54-40A6-AEC4-851697C308DD}" type="presOf" srcId="{2250A3B3-962B-4518-ADFF-9136DB2E614E}" destId="{61ED4755-9C54-4A76-A20B-BE15C039A14F}" srcOrd="0" destOrd="0" presId="urn:microsoft.com/office/officeart/2005/8/layout/hList7#1"/>
    <dgm:cxn modelId="{23DFB95D-3739-49C7-8EE3-59266964D5E9}" srcId="{B0988FB8-9807-4787-B892-45E01603B592}" destId="{0C4FF3ED-5F5C-4A3C-A502-F4DC451689F1}" srcOrd="0" destOrd="0" parTransId="{2C26125A-676B-4C42-89EB-02CB09337F44}" sibTransId="{DB7A204C-BE99-4019-8859-9FFD977DFCA9}"/>
    <dgm:cxn modelId="{B4A48B41-9052-4FFB-9FAE-504045D330B5}" type="presOf" srcId="{0C4FF3ED-5F5C-4A3C-A502-F4DC451689F1}" destId="{2BC81757-16F2-4F4F-A6E2-D90BD80493F7}" srcOrd="1" destOrd="0" presId="urn:microsoft.com/office/officeart/2005/8/layout/hList7#1"/>
    <dgm:cxn modelId="{76D9EFF9-C9EC-448F-9348-6AA773D843EA}" type="presOf" srcId="{DB7A204C-BE99-4019-8859-9FFD977DFCA9}" destId="{D75F9BCC-7286-40FA-BE60-E48EA6F68152}" srcOrd="0" destOrd="0" presId="urn:microsoft.com/office/officeart/2005/8/layout/hList7#1"/>
    <dgm:cxn modelId="{97CCC68C-4778-4D16-8B90-A8363925C569}" type="presParOf" srcId="{D3CA1EC5-FC8E-4C67-AC9C-40C2BAA3AE2B}" destId="{86691845-EEC7-48E5-A8F9-6FCADC5F6DF6}" srcOrd="0" destOrd="0" presId="urn:microsoft.com/office/officeart/2005/8/layout/hList7#1"/>
    <dgm:cxn modelId="{FBC731D6-BF93-486B-ABC3-A25395FD344A}" type="presParOf" srcId="{D3CA1EC5-FC8E-4C67-AC9C-40C2BAA3AE2B}" destId="{883787EC-9035-4F07-966D-921EE63F63F9}" srcOrd="1" destOrd="0" presId="urn:microsoft.com/office/officeart/2005/8/layout/hList7#1"/>
    <dgm:cxn modelId="{82F65885-6D75-4F83-AA1D-26801C95F9C4}" type="presParOf" srcId="{883787EC-9035-4F07-966D-921EE63F63F9}" destId="{663FF136-E93C-4368-94D5-015775923534}" srcOrd="0" destOrd="0" presId="urn:microsoft.com/office/officeart/2005/8/layout/hList7#1"/>
    <dgm:cxn modelId="{18F555EB-6D62-4438-BEC1-AAF60E6566D4}" type="presParOf" srcId="{663FF136-E93C-4368-94D5-015775923534}" destId="{DA05149A-66C8-4E97-93F8-26B09B1C2A6E}" srcOrd="0" destOrd="0" presId="urn:microsoft.com/office/officeart/2005/8/layout/hList7#1"/>
    <dgm:cxn modelId="{FC8C69CA-954D-4B95-B5CD-466779239594}" type="presParOf" srcId="{663FF136-E93C-4368-94D5-015775923534}" destId="{2BC81757-16F2-4F4F-A6E2-D90BD80493F7}" srcOrd="1" destOrd="0" presId="urn:microsoft.com/office/officeart/2005/8/layout/hList7#1"/>
    <dgm:cxn modelId="{9451CB67-9C32-4A59-95B3-07DD7E3A6B02}" type="presParOf" srcId="{663FF136-E93C-4368-94D5-015775923534}" destId="{9BE672AA-14C3-4BBA-BB4F-C0AAAE4CC9CB}" srcOrd="2" destOrd="0" presId="urn:microsoft.com/office/officeart/2005/8/layout/hList7#1"/>
    <dgm:cxn modelId="{62F6BE38-3615-40BA-8C0B-BAD9E21C8687}" type="presParOf" srcId="{663FF136-E93C-4368-94D5-015775923534}" destId="{26A40A3A-918F-4DF1-883D-1B4C5B7D6808}" srcOrd="3" destOrd="0" presId="urn:microsoft.com/office/officeart/2005/8/layout/hList7#1"/>
    <dgm:cxn modelId="{1AB46C78-DD30-423C-AB45-B366A6ED3CC4}" type="presParOf" srcId="{883787EC-9035-4F07-966D-921EE63F63F9}" destId="{D75F9BCC-7286-40FA-BE60-E48EA6F68152}" srcOrd="1" destOrd="0" presId="urn:microsoft.com/office/officeart/2005/8/layout/hList7#1"/>
    <dgm:cxn modelId="{33332BB5-0569-44F1-84A9-14548015E7B7}" type="presParOf" srcId="{883787EC-9035-4F07-966D-921EE63F63F9}" destId="{0512813D-039F-498D-9879-8A15B8F84EE2}" srcOrd="2" destOrd="0" presId="urn:microsoft.com/office/officeart/2005/8/layout/hList7#1"/>
    <dgm:cxn modelId="{78992067-E36E-404A-B39D-13B968EB6859}" type="presParOf" srcId="{0512813D-039F-498D-9879-8A15B8F84EE2}" destId="{61ED4755-9C54-4A76-A20B-BE15C039A14F}" srcOrd="0" destOrd="0" presId="urn:microsoft.com/office/officeart/2005/8/layout/hList7#1"/>
    <dgm:cxn modelId="{F3AF007D-DDA5-4070-9624-3CCDB305F92C}" type="presParOf" srcId="{0512813D-039F-498D-9879-8A15B8F84EE2}" destId="{CED56A54-56F1-43F0-B6E8-FDFDCD0C9D1C}" srcOrd="1" destOrd="0" presId="urn:microsoft.com/office/officeart/2005/8/layout/hList7#1"/>
    <dgm:cxn modelId="{AADB7641-AD97-439B-AAEC-80DC42ABB7A3}" type="presParOf" srcId="{0512813D-039F-498D-9879-8A15B8F84EE2}" destId="{AB84D466-D4BC-40C0-82DB-783A245190C7}" srcOrd="2" destOrd="0" presId="urn:microsoft.com/office/officeart/2005/8/layout/hList7#1"/>
    <dgm:cxn modelId="{C99E7F77-2063-471E-AACF-AFC4FD07DC1A}" type="presParOf" srcId="{0512813D-039F-498D-9879-8A15B8F84EE2}" destId="{043B5B6B-1AE7-4C5C-A072-FD2EF5F68A9B}" srcOrd="3" destOrd="0" presId="urn:microsoft.com/office/officeart/2005/8/layout/hList7#1"/>
    <dgm:cxn modelId="{8FF5579E-DBF7-433E-A784-03A0F9C98E78}" type="presParOf" srcId="{883787EC-9035-4F07-966D-921EE63F63F9}" destId="{53E68444-67BC-4DD2-8CDD-E9A3A801F112}" srcOrd="3" destOrd="0" presId="urn:microsoft.com/office/officeart/2005/8/layout/hList7#1"/>
    <dgm:cxn modelId="{041C5647-6411-4C66-9388-FC6F0C9F3E68}" type="presParOf" srcId="{883787EC-9035-4F07-966D-921EE63F63F9}" destId="{96E5F653-AC6A-4FDD-82CB-7DEABC369C23}" srcOrd="4" destOrd="0" presId="urn:microsoft.com/office/officeart/2005/8/layout/hList7#1"/>
    <dgm:cxn modelId="{289C22A6-610B-4CE8-8A34-0D3E1445EB6C}" type="presParOf" srcId="{96E5F653-AC6A-4FDD-82CB-7DEABC369C23}" destId="{C943EBD3-039E-4BED-92ED-DA456DEC4D88}" srcOrd="0" destOrd="0" presId="urn:microsoft.com/office/officeart/2005/8/layout/hList7#1"/>
    <dgm:cxn modelId="{49B225C1-90A9-4518-9E48-951C889C7433}" type="presParOf" srcId="{96E5F653-AC6A-4FDD-82CB-7DEABC369C23}" destId="{EF79AC13-ACEF-43DE-9D9C-5B58C7BC6C1A}" srcOrd="1" destOrd="0" presId="urn:microsoft.com/office/officeart/2005/8/layout/hList7#1"/>
    <dgm:cxn modelId="{4D615872-03BE-494D-9115-B7ECD592C6EA}" type="presParOf" srcId="{96E5F653-AC6A-4FDD-82CB-7DEABC369C23}" destId="{FD5F5140-A5FC-4D4A-81D4-49875E19D53D}" srcOrd="2" destOrd="0" presId="urn:microsoft.com/office/officeart/2005/8/layout/hList7#1"/>
    <dgm:cxn modelId="{4BC7BAB9-09FA-42DB-A9FC-98FA34210A3B}" type="presParOf" srcId="{96E5F653-AC6A-4FDD-82CB-7DEABC369C23}" destId="{7F8FA9A1-9644-4A16-960F-FFB163381E18}" srcOrd="3" destOrd="0" presId="urn:microsoft.com/office/officeart/2005/8/layout/hList7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E0402FF-E295-4028-89C8-09D8D300F197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</dgm:pt>
    <dgm:pt modelId="{D6D72161-D13A-4604-AC8D-256407B88225}">
      <dgm:prSet phldrT="[Texto]"/>
      <dgm:spPr/>
      <dgm:t>
        <a:bodyPr/>
        <a:lstStyle/>
        <a:p>
          <a:r>
            <a:rPr lang="es-PE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El hombre creado</a:t>
          </a:r>
          <a:endParaRPr lang="es-PE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B03AEA7-91DF-48B7-BC1C-DE801928322B}" type="parTrans" cxnId="{CFF74198-931C-413E-B334-820A9BDF2937}">
      <dgm:prSet/>
      <dgm:spPr/>
      <dgm:t>
        <a:bodyPr/>
        <a:lstStyle/>
        <a:p>
          <a:endParaRPr lang="es-PE"/>
        </a:p>
      </dgm:t>
    </dgm:pt>
    <dgm:pt modelId="{D7731177-BA52-40EF-9B38-6713254C48E3}" type="sibTrans" cxnId="{CFF74198-931C-413E-B334-820A9BDF2937}">
      <dgm:prSet/>
      <dgm:spPr/>
      <dgm:t>
        <a:bodyPr/>
        <a:lstStyle/>
        <a:p>
          <a:endParaRPr lang="es-PE"/>
        </a:p>
      </dgm:t>
    </dgm:pt>
    <dgm:pt modelId="{F3D899FE-770C-490C-8DAB-EF2474F625F3}">
      <dgm:prSet phldrT="[Texto]"/>
      <dgm:spPr/>
      <dgm:t>
        <a:bodyPr/>
        <a:lstStyle/>
        <a:p>
          <a:r>
            <a:rPr lang="es-PE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El hombre redimido</a:t>
          </a:r>
          <a:endParaRPr lang="es-PE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6348BCF-9841-4AB3-8DF4-6DECE72D9DB3}" type="parTrans" cxnId="{0E774EAF-556E-4E3F-99E9-53B0F52B8D08}">
      <dgm:prSet/>
      <dgm:spPr/>
      <dgm:t>
        <a:bodyPr/>
        <a:lstStyle/>
        <a:p>
          <a:endParaRPr lang="es-PE"/>
        </a:p>
      </dgm:t>
    </dgm:pt>
    <dgm:pt modelId="{C56A31B9-F515-4D82-A5BF-91B73FDA9A38}" type="sibTrans" cxnId="{0E774EAF-556E-4E3F-99E9-53B0F52B8D08}">
      <dgm:prSet/>
      <dgm:spPr/>
      <dgm:t>
        <a:bodyPr/>
        <a:lstStyle/>
        <a:p>
          <a:endParaRPr lang="es-PE"/>
        </a:p>
      </dgm:t>
    </dgm:pt>
    <dgm:pt modelId="{D06CC27B-CBE3-4025-A0FA-C1D41657E0F4}">
      <dgm:prSet phldrT="[Texto]"/>
      <dgm:spPr/>
      <dgm:t>
        <a:bodyPr/>
        <a:lstStyle/>
        <a:p>
          <a:r>
            <a:rPr lang="es-PE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El hombre restaurado </a:t>
          </a:r>
          <a:endParaRPr lang="es-PE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597981E6-072C-4D89-BD6F-4F8FA272A32D}" type="parTrans" cxnId="{B53AB4B5-6DB3-4F63-8A50-85B188D87160}">
      <dgm:prSet/>
      <dgm:spPr/>
      <dgm:t>
        <a:bodyPr/>
        <a:lstStyle/>
        <a:p>
          <a:endParaRPr lang="es-PE"/>
        </a:p>
      </dgm:t>
    </dgm:pt>
    <dgm:pt modelId="{D2B9E155-75A7-4F0D-A0B6-5AF0D4714974}" type="sibTrans" cxnId="{B53AB4B5-6DB3-4F63-8A50-85B188D87160}">
      <dgm:prSet/>
      <dgm:spPr/>
      <dgm:t>
        <a:bodyPr/>
        <a:lstStyle/>
        <a:p>
          <a:endParaRPr lang="es-PE"/>
        </a:p>
      </dgm:t>
    </dgm:pt>
    <dgm:pt modelId="{2E777670-66DB-4882-8C17-2767A449FEC1}" type="pres">
      <dgm:prSet presAssocID="{BE0402FF-E295-4028-89C8-09D8D300F197}" presName="compositeShape" presStyleCnt="0">
        <dgm:presLayoutVars>
          <dgm:dir/>
          <dgm:resizeHandles/>
        </dgm:presLayoutVars>
      </dgm:prSet>
      <dgm:spPr/>
    </dgm:pt>
    <dgm:pt modelId="{051F473A-3716-4F3D-A476-18A8101C6FFD}" type="pres">
      <dgm:prSet presAssocID="{BE0402FF-E295-4028-89C8-09D8D300F197}" presName="pyramid" presStyleLbl="node1" presStyleIdx="0" presStyleCnt="1"/>
      <dgm:spPr/>
    </dgm:pt>
    <dgm:pt modelId="{CFBAD01E-F30F-4A8B-8D6E-7DE0C21B0179}" type="pres">
      <dgm:prSet presAssocID="{BE0402FF-E295-4028-89C8-09D8D300F197}" presName="theList" presStyleCnt="0"/>
      <dgm:spPr/>
    </dgm:pt>
    <dgm:pt modelId="{7F8A6B47-2E29-4929-8DA9-E4940264296E}" type="pres">
      <dgm:prSet presAssocID="{D6D72161-D13A-4604-AC8D-256407B88225}" presName="aNode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F05CE0C8-50AD-4AAC-B623-1E66BB7D3D11}" type="pres">
      <dgm:prSet presAssocID="{D6D72161-D13A-4604-AC8D-256407B88225}" presName="aSpace" presStyleCnt="0"/>
      <dgm:spPr/>
    </dgm:pt>
    <dgm:pt modelId="{118727E4-6146-49EB-81C4-F6589022FE7B}" type="pres">
      <dgm:prSet presAssocID="{F3D899FE-770C-490C-8DAB-EF2474F625F3}" presName="aNode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F35B6158-C189-4FCD-AA7F-E6C11C5B790A}" type="pres">
      <dgm:prSet presAssocID="{F3D899FE-770C-490C-8DAB-EF2474F625F3}" presName="aSpace" presStyleCnt="0"/>
      <dgm:spPr/>
    </dgm:pt>
    <dgm:pt modelId="{69A60626-D1FB-495E-9A57-24E953F4AB65}" type="pres">
      <dgm:prSet presAssocID="{D06CC27B-CBE3-4025-A0FA-C1D41657E0F4}" presName="aNode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DE8220F7-D55D-45D2-B046-1BF333E63E60}" type="pres">
      <dgm:prSet presAssocID="{D06CC27B-CBE3-4025-A0FA-C1D41657E0F4}" presName="aSpace" presStyleCnt="0"/>
      <dgm:spPr/>
    </dgm:pt>
  </dgm:ptLst>
  <dgm:cxnLst>
    <dgm:cxn modelId="{B53AB4B5-6DB3-4F63-8A50-85B188D87160}" srcId="{BE0402FF-E295-4028-89C8-09D8D300F197}" destId="{D06CC27B-CBE3-4025-A0FA-C1D41657E0F4}" srcOrd="2" destOrd="0" parTransId="{597981E6-072C-4D89-BD6F-4F8FA272A32D}" sibTransId="{D2B9E155-75A7-4F0D-A0B6-5AF0D4714974}"/>
    <dgm:cxn modelId="{D197AFE7-96C2-45F8-804E-5D293F0AB14E}" type="presOf" srcId="{D6D72161-D13A-4604-AC8D-256407B88225}" destId="{7F8A6B47-2E29-4929-8DA9-E4940264296E}" srcOrd="0" destOrd="0" presId="urn:microsoft.com/office/officeart/2005/8/layout/pyramid2"/>
    <dgm:cxn modelId="{71F0BC37-F252-47B8-A887-5E94027C5558}" type="presOf" srcId="{D06CC27B-CBE3-4025-A0FA-C1D41657E0F4}" destId="{69A60626-D1FB-495E-9A57-24E953F4AB65}" srcOrd="0" destOrd="0" presId="urn:microsoft.com/office/officeart/2005/8/layout/pyramid2"/>
    <dgm:cxn modelId="{DDFAAE82-F97E-403B-A51C-1E446F870691}" type="presOf" srcId="{F3D899FE-770C-490C-8DAB-EF2474F625F3}" destId="{118727E4-6146-49EB-81C4-F6589022FE7B}" srcOrd="0" destOrd="0" presId="urn:microsoft.com/office/officeart/2005/8/layout/pyramid2"/>
    <dgm:cxn modelId="{2ED9100C-63D6-444D-8566-FC1EEFD29E26}" type="presOf" srcId="{BE0402FF-E295-4028-89C8-09D8D300F197}" destId="{2E777670-66DB-4882-8C17-2767A449FEC1}" srcOrd="0" destOrd="0" presId="urn:microsoft.com/office/officeart/2005/8/layout/pyramid2"/>
    <dgm:cxn modelId="{CFF74198-931C-413E-B334-820A9BDF2937}" srcId="{BE0402FF-E295-4028-89C8-09D8D300F197}" destId="{D6D72161-D13A-4604-AC8D-256407B88225}" srcOrd="0" destOrd="0" parTransId="{AB03AEA7-91DF-48B7-BC1C-DE801928322B}" sibTransId="{D7731177-BA52-40EF-9B38-6713254C48E3}"/>
    <dgm:cxn modelId="{0E774EAF-556E-4E3F-99E9-53B0F52B8D08}" srcId="{BE0402FF-E295-4028-89C8-09D8D300F197}" destId="{F3D899FE-770C-490C-8DAB-EF2474F625F3}" srcOrd="1" destOrd="0" parTransId="{46348BCF-9841-4AB3-8DF4-6DECE72D9DB3}" sibTransId="{C56A31B9-F515-4D82-A5BF-91B73FDA9A38}"/>
    <dgm:cxn modelId="{E381DB27-764C-4F8E-82EC-355D8C1C23C3}" type="presParOf" srcId="{2E777670-66DB-4882-8C17-2767A449FEC1}" destId="{051F473A-3716-4F3D-A476-18A8101C6FFD}" srcOrd="0" destOrd="0" presId="urn:microsoft.com/office/officeart/2005/8/layout/pyramid2"/>
    <dgm:cxn modelId="{BB585F66-FC27-405B-AA3A-95A36EAD83E2}" type="presParOf" srcId="{2E777670-66DB-4882-8C17-2767A449FEC1}" destId="{CFBAD01E-F30F-4A8B-8D6E-7DE0C21B0179}" srcOrd="1" destOrd="0" presId="urn:microsoft.com/office/officeart/2005/8/layout/pyramid2"/>
    <dgm:cxn modelId="{521F5C31-81D8-4605-961B-B1A80F22410F}" type="presParOf" srcId="{CFBAD01E-F30F-4A8B-8D6E-7DE0C21B0179}" destId="{7F8A6B47-2E29-4929-8DA9-E4940264296E}" srcOrd="0" destOrd="0" presId="urn:microsoft.com/office/officeart/2005/8/layout/pyramid2"/>
    <dgm:cxn modelId="{3A23D268-1A11-4754-9008-994480784AE9}" type="presParOf" srcId="{CFBAD01E-F30F-4A8B-8D6E-7DE0C21B0179}" destId="{F05CE0C8-50AD-4AAC-B623-1E66BB7D3D11}" srcOrd="1" destOrd="0" presId="urn:microsoft.com/office/officeart/2005/8/layout/pyramid2"/>
    <dgm:cxn modelId="{6ABC6B47-B34C-4B18-81FB-E93F8C10E33C}" type="presParOf" srcId="{CFBAD01E-F30F-4A8B-8D6E-7DE0C21B0179}" destId="{118727E4-6146-49EB-81C4-F6589022FE7B}" srcOrd="2" destOrd="0" presId="urn:microsoft.com/office/officeart/2005/8/layout/pyramid2"/>
    <dgm:cxn modelId="{50302E4A-E3A5-4C61-B374-5FA99347389F}" type="presParOf" srcId="{CFBAD01E-F30F-4A8B-8D6E-7DE0C21B0179}" destId="{F35B6158-C189-4FCD-AA7F-E6C11C5B790A}" srcOrd="3" destOrd="0" presId="urn:microsoft.com/office/officeart/2005/8/layout/pyramid2"/>
    <dgm:cxn modelId="{D8570AF7-60BE-472E-A8B0-4CC688887A94}" type="presParOf" srcId="{CFBAD01E-F30F-4A8B-8D6E-7DE0C21B0179}" destId="{69A60626-D1FB-495E-9A57-24E953F4AB65}" srcOrd="4" destOrd="0" presId="urn:microsoft.com/office/officeart/2005/8/layout/pyramid2"/>
    <dgm:cxn modelId="{4A28FE13-0361-4CC3-B8CA-5226B92BC761}" type="presParOf" srcId="{CFBAD01E-F30F-4A8B-8D6E-7DE0C21B0179}" destId="{DE8220F7-D55D-45D2-B046-1BF333E63E60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F9D0CDA-5338-44ED-855D-559660748D5F}" type="doc">
      <dgm:prSet loTypeId="urn:microsoft.com/office/officeart/2005/8/layout/vList3#1" loCatId="list" qsTypeId="urn:microsoft.com/office/officeart/2005/8/quickstyle/simple1" qsCatId="simple" csTypeId="urn:microsoft.com/office/officeart/2005/8/colors/accent1_2" csCatId="accent1" phldr="1"/>
      <dgm:spPr/>
    </dgm:pt>
    <dgm:pt modelId="{D158D4AD-B5BD-4640-891C-4C6EE6A3336D}">
      <dgm:prSet phldrT="[Texto]"/>
      <dgm:spPr/>
      <dgm:t>
        <a:bodyPr/>
        <a:lstStyle/>
        <a:p>
          <a:r>
            <a:rPr lang="es-PE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Alimentación </a:t>
          </a:r>
          <a:endParaRPr lang="es-PE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BB9E39A-91FC-482B-B914-EF63FAF72603}" type="parTrans" cxnId="{DA5D8631-7ACD-4083-8C84-02CAFC0C724B}">
      <dgm:prSet/>
      <dgm:spPr/>
      <dgm:t>
        <a:bodyPr/>
        <a:lstStyle/>
        <a:p>
          <a:endParaRPr lang="es-PE"/>
        </a:p>
      </dgm:t>
    </dgm:pt>
    <dgm:pt modelId="{F7699356-5895-4D7F-9783-90C3FF7B4A71}" type="sibTrans" cxnId="{DA5D8631-7ACD-4083-8C84-02CAFC0C724B}">
      <dgm:prSet/>
      <dgm:spPr/>
      <dgm:t>
        <a:bodyPr/>
        <a:lstStyle/>
        <a:p>
          <a:endParaRPr lang="es-PE"/>
        </a:p>
      </dgm:t>
    </dgm:pt>
    <dgm:pt modelId="{9482EA05-0E1A-4FCA-A85B-3F12225EDD5A}">
      <dgm:prSet phldrT="[Texto]"/>
      <dgm:spPr/>
      <dgm:t>
        <a:bodyPr/>
        <a:lstStyle/>
        <a:p>
          <a:r>
            <a:rPr lang="es-PE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Vestimenta </a:t>
          </a:r>
          <a:endParaRPr lang="es-PE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4B7DE29-F65D-4C74-AD98-2F92EFA8834D}" type="parTrans" cxnId="{145BFB4C-B680-44D8-8635-0ECCBC48E1D9}">
      <dgm:prSet/>
      <dgm:spPr/>
      <dgm:t>
        <a:bodyPr/>
        <a:lstStyle/>
        <a:p>
          <a:endParaRPr lang="es-PE"/>
        </a:p>
      </dgm:t>
    </dgm:pt>
    <dgm:pt modelId="{44ED9987-1B68-401B-9D2B-506520B63998}" type="sibTrans" cxnId="{145BFB4C-B680-44D8-8635-0ECCBC48E1D9}">
      <dgm:prSet/>
      <dgm:spPr/>
      <dgm:t>
        <a:bodyPr/>
        <a:lstStyle/>
        <a:p>
          <a:endParaRPr lang="es-PE"/>
        </a:p>
      </dgm:t>
    </dgm:pt>
    <dgm:pt modelId="{1E257215-08DD-48E5-A688-02297F160448}">
      <dgm:prSet phldrT="[Texto]"/>
      <dgm:spPr/>
      <dgm:t>
        <a:bodyPr/>
        <a:lstStyle/>
        <a:p>
          <a:r>
            <a:rPr lang="es-PE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Recreación </a:t>
          </a:r>
          <a:endParaRPr lang="es-PE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E0F9674-B78A-4DAD-98F4-B091A6E899A8}" type="parTrans" cxnId="{2EB7142A-33DF-4F2A-8D79-D2BDEFD6D23E}">
      <dgm:prSet/>
      <dgm:spPr/>
      <dgm:t>
        <a:bodyPr/>
        <a:lstStyle/>
        <a:p>
          <a:endParaRPr lang="es-PE"/>
        </a:p>
      </dgm:t>
    </dgm:pt>
    <dgm:pt modelId="{0588B7BB-7737-4CB6-A267-D7CA117A0519}" type="sibTrans" cxnId="{2EB7142A-33DF-4F2A-8D79-D2BDEFD6D23E}">
      <dgm:prSet/>
      <dgm:spPr/>
      <dgm:t>
        <a:bodyPr/>
        <a:lstStyle/>
        <a:p>
          <a:endParaRPr lang="es-PE"/>
        </a:p>
      </dgm:t>
    </dgm:pt>
    <dgm:pt modelId="{7813496C-02D6-4373-8A3F-9C37FFAD48C2}" type="pres">
      <dgm:prSet presAssocID="{7F9D0CDA-5338-44ED-855D-559660748D5F}" presName="linearFlow" presStyleCnt="0">
        <dgm:presLayoutVars>
          <dgm:dir/>
          <dgm:resizeHandles val="exact"/>
        </dgm:presLayoutVars>
      </dgm:prSet>
      <dgm:spPr/>
    </dgm:pt>
    <dgm:pt modelId="{35D28FCF-70BB-4611-856B-CDC843733063}" type="pres">
      <dgm:prSet presAssocID="{D158D4AD-B5BD-4640-891C-4C6EE6A3336D}" presName="composite" presStyleCnt="0"/>
      <dgm:spPr/>
    </dgm:pt>
    <dgm:pt modelId="{D00DA4A5-6328-4640-8C88-A7078A2432AA}" type="pres">
      <dgm:prSet presAssocID="{D158D4AD-B5BD-4640-891C-4C6EE6A3336D}" presName="imgShp" presStyleLbl="fgImgPlace1" presStyleIdx="0" presStyleCnt="3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0AFBBC6F-7C45-42B4-A5EA-3FA4619B6EF4}" type="pres">
      <dgm:prSet presAssocID="{D158D4AD-B5BD-4640-891C-4C6EE6A3336D}" presName="txShp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6D8D2F73-A25D-4047-A0BF-216930D19E8E}" type="pres">
      <dgm:prSet presAssocID="{F7699356-5895-4D7F-9783-90C3FF7B4A71}" presName="spacing" presStyleCnt="0"/>
      <dgm:spPr/>
    </dgm:pt>
    <dgm:pt modelId="{2FF031C8-D110-4956-87A9-90CE9ABF77E8}" type="pres">
      <dgm:prSet presAssocID="{9482EA05-0E1A-4FCA-A85B-3F12225EDD5A}" presName="composite" presStyleCnt="0"/>
      <dgm:spPr/>
    </dgm:pt>
    <dgm:pt modelId="{BB6A9382-A621-4F11-A6CE-313695A8D6BD}" type="pres">
      <dgm:prSet presAssocID="{9482EA05-0E1A-4FCA-A85B-3F12225EDD5A}" presName="imgShp" presStyleLbl="fgImgPlace1" presStyleIdx="1" presStyleCnt="3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6382B240-8931-47B7-9261-D52DBBACEA14}" type="pres">
      <dgm:prSet presAssocID="{9482EA05-0E1A-4FCA-A85B-3F12225EDD5A}" presName="tx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50157B0C-482E-4A18-8858-D8695387E82B}" type="pres">
      <dgm:prSet presAssocID="{44ED9987-1B68-401B-9D2B-506520B63998}" presName="spacing" presStyleCnt="0"/>
      <dgm:spPr/>
    </dgm:pt>
    <dgm:pt modelId="{B3C7C024-F93F-449D-B04E-37667CA5AFFD}" type="pres">
      <dgm:prSet presAssocID="{1E257215-08DD-48E5-A688-02297F160448}" presName="composite" presStyleCnt="0"/>
      <dgm:spPr/>
    </dgm:pt>
    <dgm:pt modelId="{850FCC08-0F53-417A-B15E-43B64112B7CF}" type="pres">
      <dgm:prSet presAssocID="{1E257215-08DD-48E5-A688-02297F160448}" presName="imgShp" presStyleLbl="fgImgPlace1" presStyleIdx="2" presStyleCnt="3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  <dgm:pt modelId="{60A74F76-3A6C-49A2-A68A-CC3E5A1B4CD1}" type="pres">
      <dgm:prSet presAssocID="{1E257215-08DD-48E5-A688-02297F160448}" presName="tx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</dgm:ptLst>
  <dgm:cxnLst>
    <dgm:cxn modelId="{DA5D8631-7ACD-4083-8C84-02CAFC0C724B}" srcId="{7F9D0CDA-5338-44ED-855D-559660748D5F}" destId="{D158D4AD-B5BD-4640-891C-4C6EE6A3336D}" srcOrd="0" destOrd="0" parTransId="{7BB9E39A-91FC-482B-B914-EF63FAF72603}" sibTransId="{F7699356-5895-4D7F-9783-90C3FF7B4A71}"/>
    <dgm:cxn modelId="{7D12B891-8672-4463-B0B1-1846EAA3E3A3}" type="presOf" srcId="{1E257215-08DD-48E5-A688-02297F160448}" destId="{60A74F76-3A6C-49A2-A68A-CC3E5A1B4CD1}" srcOrd="0" destOrd="0" presId="urn:microsoft.com/office/officeart/2005/8/layout/vList3#1"/>
    <dgm:cxn modelId="{606B8916-E1E5-4C4C-82D1-7C8C0B73C6F6}" type="presOf" srcId="{9482EA05-0E1A-4FCA-A85B-3F12225EDD5A}" destId="{6382B240-8931-47B7-9261-D52DBBACEA14}" srcOrd="0" destOrd="0" presId="urn:microsoft.com/office/officeart/2005/8/layout/vList3#1"/>
    <dgm:cxn modelId="{A013B7A6-D4A9-4FBD-A0E2-9349B3B113E5}" type="presOf" srcId="{D158D4AD-B5BD-4640-891C-4C6EE6A3336D}" destId="{0AFBBC6F-7C45-42B4-A5EA-3FA4619B6EF4}" srcOrd="0" destOrd="0" presId="urn:microsoft.com/office/officeart/2005/8/layout/vList3#1"/>
    <dgm:cxn modelId="{2EB7142A-33DF-4F2A-8D79-D2BDEFD6D23E}" srcId="{7F9D0CDA-5338-44ED-855D-559660748D5F}" destId="{1E257215-08DD-48E5-A688-02297F160448}" srcOrd="2" destOrd="0" parTransId="{9E0F9674-B78A-4DAD-98F4-B091A6E899A8}" sibTransId="{0588B7BB-7737-4CB6-A267-D7CA117A0519}"/>
    <dgm:cxn modelId="{145BFB4C-B680-44D8-8635-0ECCBC48E1D9}" srcId="{7F9D0CDA-5338-44ED-855D-559660748D5F}" destId="{9482EA05-0E1A-4FCA-A85B-3F12225EDD5A}" srcOrd="1" destOrd="0" parTransId="{D4B7DE29-F65D-4C74-AD98-2F92EFA8834D}" sibTransId="{44ED9987-1B68-401B-9D2B-506520B63998}"/>
    <dgm:cxn modelId="{ADF60CCB-E437-4702-AEDC-821312869EE9}" type="presOf" srcId="{7F9D0CDA-5338-44ED-855D-559660748D5F}" destId="{7813496C-02D6-4373-8A3F-9C37FFAD48C2}" srcOrd="0" destOrd="0" presId="urn:microsoft.com/office/officeart/2005/8/layout/vList3#1"/>
    <dgm:cxn modelId="{DF95C06E-5642-49F3-9BE6-EE3BB126A959}" type="presParOf" srcId="{7813496C-02D6-4373-8A3F-9C37FFAD48C2}" destId="{35D28FCF-70BB-4611-856B-CDC843733063}" srcOrd="0" destOrd="0" presId="urn:microsoft.com/office/officeart/2005/8/layout/vList3#1"/>
    <dgm:cxn modelId="{8FAC2450-7C42-4E6D-A77D-EEC4432A5834}" type="presParOf" srcId="{35D28FCF-70BB-4611-856B-CDC843733063}" destId="{D00DA4A5-6328-4640-8C88-A7078A2432AA}" srcOrd="0" destOrd="0" presId="urn:microsoft.com/office/officeart/2005/8/layout/vList3#1"/>
    <dgm:cxn modelId="{34D4B97B-CF4E-427B-86A7-67F19AEC467B}" type="presParOf" srcId="{35D28FCF-70BB-4611-856B-CDC843733063}" destId="{0AFBBC6F-7C45-42B4-A5EA-3FA4619B6EF4}" srcOrd="1" destOrd="0" presId="urn:microsoft.com/office/officeart/2005/8/layout/vList3#1"/>
    <dgm:cxn modelId="{D0598B48-5A0A-44A5-A72E-BDBB998F75F1}" type="presParOf" srcId="{7813496C-02D6-4373-8A3F-9C37FFAD48C2}" destId="{6D8D2F73-A25D-4047-A0BF-216930D19E8E}" srcOrd="1" destOrd="0" presId="urn:microsoft.com/office/officeart/2005/8/layout/vList3#1"/>
    <dgm:cxn modelId="{D86FB249-DD0C-4A4C-8C38-4C312363F026}" type="presParOf" srcId="{7813496C-02D6-4373-8A3F-9C37FFAD48C2}" destId="{2FF031C8-D110-4956-87A9-90CE9ABF77E8}" srcOrd="2" destOrd="0" presId="urn:microsoft.com/office/officeart/2005/8/layout/vList3#1"/>
    <dgm:cxn modelId="{1A04A95E-13DF-4E0E-9679-2CE5E8E509A1}" type="presParOf" srcId="{2FF031C8-D110-4956-87A9-90CE9ABF77E8}" destId="{BB6A9382-A621-4F11-A6CE-313695A8D6BD}" srcOrd="0" destOrd="0" presId="urn:microsoft.com/office/officeart/2005/8/layout/vList3#1"/>
    <dgm:cxn modelId="{F3499DC9-E1E7-4CF1-A977-66015EA86BF8}" type="presParOf" srcId="{2FF031C8-D110-4956-87A9-90CE9ABF77E8}" destId="{6382B240-8931-47B7-9261-D52DBBACEA14}" srcOrd="1" destOrd="0" presId="urn:microsoft.com/office/officeart/2005/8/layout/vList3#1"/>
    <dgm:cxn modelId="{6BA57A2A-BB2F-4FE1-8573-256D1B5CF255}" type="presParOf" srcId="{7813496C-02D6-4373-8A3F-9C37FFAD48C2}" destId="{50157B0C-482E-4A18-8858-D8695387E82B}" srcOrd="3" destOrd="0" presId="urn:microsoft.com/office/officeart/2005/8/layout/vList3#1"/>
    <dgm:cxn modelId="{8FE56250-8760-419D-984C-9FAB5E9BCB11}" type="presParOf" srcId="{7813496C-02D6-4373-8A3F-9C37FFAD48C2}" destId="{B3C7C024-F93F-449D-B04E-37667CA5AFFD}" srcOrd="4" destOrd="0" presId="urn:microsoft.com/office/officeart/2005/8/layout/vList3#1"/>
    <dgm:cxn modelId="{5E780927-A1DE-4347-A1F5-59B8BF554870}" type="presParOf" srcId="{B3C7C024-F93F-449D-B04E-37667CA5AFFD}" destId="{850FCC08-0F53-417A-B15E-43B64112B7CF}" srcOrd="0" destOrd="0" presId="urn:microsoft.com/office/officeart/2005/8/layout/vList3#1"/>
    <dgm:cxn modelId="{528A145B-EA95-46EC-83C8-A58659389CA1}" type="presParOf" srcId="{B3C7C024-F93F-449D-B04E-37667CA5AFFD}" destId="{60A74F76-3A6C-49A2-A68A-CC3E5A1B4CD1}" srcOrd="1" destOrd="0" presId="urn:microsoft.com/office/officeart/2005/8/layout/vList3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82F4D41-4CC5-445D-A84E-0FA064B573F8}" type="doc">
      <dgm:prSet loTypeId="urn:microsoft.com/office/officeart/2005/8/layout/hList2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PE"/>
        </a:p>
      </dgm:t>
    </dgm:pt>
    <dgm:pt modelId="{9A282943-572D-44CD-99D3-E69D15B7096B}">
      <dgm:prSet phldrT="[Texto]" custT="1"/>
      <dgm:spPr/>
      <dgm:t>
        <a:bodyPr/>
        <a:lstStyle/>
        <a:p>
          <a:r>
            <a:rPr lang="es-PE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Nuevo corazón </a:t>
          </a:r>
          <a:endParaRPr lang="es-PE" sz="32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B84F1CF-031D-4B13-8414-0DA6CEA79E67}" type="parTrans" cxnId="{39E45015-94C1-4535-8623-E7DF1B1C1AF9}">
      <dgm:prSet/>
      <dgm:spPr/>
      <dgm:t>
        <a:bodyPr/>
        <a:lstStyle/>
        <a:p>
          <a:endParaRPr lang="es-PE"/>
        </a:p>
      </dgm:t>
    </dgm:pt>
    <dgm:pt modelId="{8C9769B5-3DEB-4D92-9CC4-FE6924C81775}" type="sibTrans" cxnId="{39E45015-94C1-4535-8623-E7DF1B1C1AF9}">
      <dgm:prSet/>
      <dgm:spPr/>
      <dgm:t>
        <a:bodyPr/>
        <a:lstStyle/>
        <a:p>
          <a:endParaRPr lang="es-PE"/>
        </a:p>
      </dgm:t>
    </dgm:pt>
    <dgm:pt modelId="{C93872E4-0F24-4BB2-B7C5-C0F9CB6D1CB9}">
      <dgm:prSet phldrT="[Texto]"/>
      <dgm:spPr/>
      <dgm:t>
        <a:bodyPr/>
        <a:lstStyle/>
        <a:p>
          <a:r>
            <a:rPr lang="es-PE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Salmo 51:10 Corazón nuevo</a:t>
          </a:r>
          <a:endParaRPr lang="es-PE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88D1BE8-5853-406E-A791-E8FCDE983237}" type="parTrans" cxnId="{6FC70C61-9425-40A2-A1A8-88CE4EF5709C}">
      <dgm:prSet/>
      <dgm:spPr/>
      <dgm:t>
        <a:bodyPr/>
        <a:lstStyle/>
        <a:p>
          <a:endParaRPr lang="es-PE"/>
        </a:p>
      </dgm:t>
    </dgm:pt>
    <dgm:pt modelId="{132D9798-296D-413A-97FB-2F800DF18968}" type="sibTrans" cxnId="{6FC70C61-9425-40A2-A1A8-88CE4EF5709C}">
      <dgm:prSet/>
      <dgm:spPr/>
      <dgm:t>
        <a:bodyPr/>
        <a:lstStyle/>
        <a:p>
          <a:endParaRPr lang="es-PE"/>
        </a:p>
      </dgm:t>
    </dgm:pt>
    <dgm:pt modelId="{B1621A80-5C33-4A45-BCA1-0687667BE3FA}">
      <dgm:prSet phldrT="[Texto]"/>
      <dgm:spPr/>
      <dgm:t>
        <a:bodyPr/>
        <a:lstStyle/>
        <a:p>
          <a:r>
            <a:rPr lang="es-PE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Ezequiel 36:26 Corazón de carne</a:t>
          </a:r>
          <a:endParaRPr lang="es-PE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68297F8-FF76-4BC3-A043-1A5E14A1C8D7}" type="parTrans" cxnId="{712D18F5-9FF9-4DB8-8BC6-0762834A197A}">
      <dgm:prSet/>
      <dgm:spPr/>
      <dgm:t>
        <a:bodyPr/>
        <a:lstStyle/>
        <a:p>
          <a:endParaRPr lang="es-PE"/>
        </a:p>
      </dgm:t>
    </dgm:pt>
    <dgm:pt modelId="{3FF84917-D93D-4144-9FEF-91B19B770291}" type="sibTrans" cxnId="{712D18F5-9FF9-4DB8-8BC6-0762834A197A}">
      <dgm:prSet/>
      <dgm:spPr/>
      <dgm:t>
        <a:bodyPr/>
        <a:lstStyle/>
        <a:p>
          <a:endParaRPr lang="es-PE"/>
        </a:p>
      </dgm:t>
    </dgm:pt>
    <dgm:pt modelId="{9F9CC0EC-5150-4490-AD41-F247DD71F3FD}">
      <dgm:prSet phldrT="[Texto]"/>
      <dgm:spPr/>
      <dgm:t>
        <a:bodyPr/>
        <a:lstStyle/>
        <a:p>
          <a:r>
            <a:rPr lang="es-PE" b="1" dirty="0" smtClean="0"/>
            <a:t>Elige pensamientos útiles</a:t>
          </a:r>
          <a:endParaRPr lang="es-PE" b="1" dirty="0"/>
        </a:p>
      </dgm:t>
    </dgm:pt>
    <dgm:pt modelId="{12F8848B-D15A-4D79-AF91-420436DE0E43}" type="parTrans" cxnId="{43152473-289E-4729-BB56-5EF8A9DCD5A8}">
      <dgm:prSet/>
      <dgm:spPr/>
      <dgm:t>
        <a:bodyPr/>
        <a:lstStyle/>
        <a:p>
          <a:endParaRPr lang="es-PE"/>
        </a:p>
      </dgm:t>
    </dgm:pt>
    <dgm:pt modelId="{2AB782A7-F8E0-43D5-9284-8DFF40F945F6}" type="sibTrans" cxnId="{43152473-289E-4729-BB56-5EF8A9DCD5A8}">
      <dgm:prSet/>
      <dgm:spPr/>
      <dgm:t>
        <a:bodyPr/>
        <a:lstStyle/>
        <a:p>
          <a:endParaRPr lang="es-PE"/>
        </a:p>
      </dgm:t>
    </dgm:pt>
    <dgm:pt modelId="{1AF9299E-C59D-4A84-9B55-A919394D8092}">
      <dgm:prSet phldrT="[Texto]"/>
      <dgm:spPr/>
      <dgm:t>
        <a:bodyPr/>
        <a:lstStyle/>
        <a:p>
          <a:r>
            <a:rPr lang="es-PE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Mateo 5:8 ideas limpias y bien intencionados</a:t>
          </a:r>
          <a:endParaRPr lang="es-PE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29D9566-2A56-44F1-B68F-DE14ED292987}" type="parTrans" cxnId="{46C5663E-9057-4164-817D-0CB194076590}">
      <dgm:prSet/>
      <dgm:spPr/>
      <dgm:t>
        <a:bodyPr/>
        <a:lstStyle/>
        <a:p>
          <a:endParaRPr lang="es-PE"/>
        </a:p>
      </dgm:t>
    </dgm:pt>
    <dgm:pt modelId="{CA9919F3-2127-403F-9F71-429800D5E7D0}" type="sibTrans" cxnId="{46C5663E-9057-4164-817D-0CB194076590}">
      <dgm:prSet/>
      <dgm:spPr/>
      <dgm:t>
        <a:bodyPr/>
        <a:lstStyle/>
        <a:p>
          <a:endParaRPr lang="es-PE"/>
        </a:p>
      </dgm:t>
    </dgm:pt>
    <dgm:pt modelId="{81C9D0F2-2584-4024-8A9B-F9E4ACE60F23}">
      <dgm:prSet phldrT="[Texto]"/>
      <dgm:spPr/>
      <dgm:t>
        <a:bodyPr/>
        <a:lstStyle/>
        <a:p>
          <a:r>
            <a:rPr lang="es-PE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Filipenses4:8  tiene pensamientos útiles. </a:t>
          </a:r>
          <a:endParaRPr lang="es-PE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CA96277-60B4-4D89-8805-2C8141F2627E}" type="parTrans" cxnId="{975CFF0B-C24B-4325-AD14-9C3B68F8DC69}">
      <dgm:prSet/>
      <dgm:spPr/>
      <dgm:t>
        <a:bodyPr/>
        <a:lstStyle/>
        <a:p>
          <a:endParaRPr lang="es-PE"/>
        </a:p>
      </dgm:t>
    </dgm:pt>
    <dgm:pt modelId="{2B124B0C-ABE7-480C-9B64-7661DCDB564D}" type="sibTrans" cxnId="{975CFF0B-C24B-4325-AD14-9C3B68F8DC69}">
      <dgm:prSet/>
      <dgm:spPr/>
      <dgm:t>
        <a:bodyPr/>
        <a:lstStyle/>
        <a:p>
          <a:endParaRPr lang="es-PE"/>
        </a:p>
      </dgm:t>
    </dgm:pt>
    <dgm:pt modelId="{9AE609BD-39BF-4ABD-8195-BA671450022D}">
      <dgm:prSet phldrT="[Texto]" custT="1"/>
      <dgm:spPr/>
      <dgm:t>
        <a:bodyPr/>
        <a:lstStyle/>
        <a:p>
          <a:r>
            <a:rPr lang="es-PE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Grava las Escrituras</a:t>
          </a:r>
          <a:endParaRPr lang="es-PE" sz="2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EFB734A-1867-459A-9644-66127A8A9029}" type="parTrans" cxnId="{D0B5483B-0340-46AA-AF4C-807C9CC14E1D}">
      <dgm:prSet/>
      <dgm:spPr/>
      <dgm:t>
        <a:bodyPr/>
        <a:lstStyle/>
        <a:p>
          <a:endParaRPr lang="es-PE"/>
        </a:p>
      </dgm:t>
    </dgm:pt>
    <dgm:pt modelId="{7B046ADE-B076-49C7-AA69-670A13E7FFF0}" type="sibTrans" cxnId="{D0B5483B-0340-46AA-AF4C-807C9CC14E1D}">
      <dgm:prSet/>
      <dgm:spPr/>
      <dgm:t>
        <a:bodyPr/>
        <a:lstStyle/>
        <a:p>
          <a:endParaRPr lang="es-PE"/>
        </a:p>
      </dgm:t>
    </dgm:pt>
    <dgm:pt modelId="{41B51664-5D3C-48FA-BFF7-225D46C5B098}">
      <dgm:prSet phldrT="[Texto]"/>
      <dgm:spPr/>
      <dgm:t>
        <a:bodyPr/>
        <a:lstStyle/>
        <a:p>
          <a:r>
            <a:rPr lang="es-PE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Pr 3:1-3 grava verdades divinas.</a:t>
          </a:r>
          <a:endParaRPr lang="es-PE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18FE3C2-E356-4182-BCD7-07A705F72806}" type="parTrans" cxnId="{9CFC9BDC-ECE4-4940-8C06-FB6522521F16}">
      <dgm:prSet/>
      <dgm:spPr/>
      <dgm:t>
        <a:bodyPr/>
        <a:lstStyle/>
        <a:p>
          <a:endParaRPr lang="es-PE"/>
        </a:p>
      </dgm:t>
    </dgm:pt>
    <dgm:pt modelId="{A43C9B75-A75A-4A69-96E9-C1AFA30173B2}" type="sibTrans" cxnId="{9CFC9BDC-ECE4-4940-8C06-FB6522521F16}">
      <dgm:prSet/>
      <dgm:spPr/>
      <dgm:t>
        <a:bodyPr/>
        <a:lstStyle/>
        <a:p>
          <a:endParaRPr lang="es-PE"/>
        </a:p>
      </dgm:t>
    </dgm:pt>
    <dgm:pt modelId="{2A227AAE-CEBC-47B3-8847-3684C9A66203}">
      <dgm:prSet phldrT="[Texto]"/>
      <dgm:spPr/>
      <dgm:t>
        <a:bodyPr/>
        <a:lstStyle/>
        <a:p>
          <a:r>
            <a:rPr lang="es-PE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Hch 17:11 es un escudriñador de la Palabra</a:t>
          </a:r>
          <a:endParaRPr lang="es-PE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31B4C47-AC16-49B6-A79A-454774E5DB47}" type="parTrans" cxnId="{B8032DCE-5629-45D7-B66C-9E0C7D7AFC5B}">
      <dgm:prSet/>
      <dgm:spPr/>
      <dgm:t>
        <a:bodyPr/>
        <a:lstStyle/>
        <a:p>
          <a:endParaRPr lang="es-PE"/>
        </a:p>
      </dgm:t>
    </dgm:pt>
    <dgm:pt modelId="{0C6B1217-4B6D-4C83-93C5-2448A1C2B914}" type="sibTrans" cxnId="{B8032DCE-5629-45D7-B66C-9E0C7D7AFC5B}">
      <dgm:prSet/>
      <dgm:spPr/>
      <dgm:t>
        <a:bodyPr/>
        <a:lstStyle/>
        <a:p>
          <a:endParaRPr lang="es-PE"/>
        </a:p>
      </dgm:t>
    </dgm:pt>
    <dgm:pt modelId="{D3B10991-D4AA-4219-B5D4-514DCBA79360}" type="pres">
      <dgm:prSet presAssocID="{A82F4D41-4CC5-445D-A84E-0FA064B573F8}" presName="linearFlow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s-PE"/>
        </a:p>
      </dgm:t>
    </dgm:pt>
    <dgm:pt modelId="{7DE8E50F-A533-4500-ABDA-C6F37533E6BC}" type="pres">
      <dgm:prSet presAssocID="{9A282943-572D-44CD-99D3-E69D15B7096B}" presName="compositeNode" presStyleCnt="0">
        <dgm:presLayoutVars>
          <dgm:bulletEnabled val="1"/>
        </dgm:presLayoutVars>
      </dgm:prSet>
      <dgm:spPr/>
    </dgm:pt>
    <dgm:pt modelId="{3E9DA6B4-B3A2-4BC9-BCAA-3845F38ECCB8}" type="pres">
      <dgm:prSet presAssocID="{9A282943-572D-44CD-99D3-E69D15B7096B}" presName="image" presStyleLbl="fgImgPlace1" presStyleIdx="0" presStyleCnt="3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3D6B226C-AEA2-406E-9E35-4DFC07959562}" type="pres">
      <dgm:prSet presAssocID="{9A282943-572D-44CD-99D3-E69D15B7096B}" presName="child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E6298E80-A873-4979-A174-830879B97655}" type="pres">
      <dgm:prSet presAssocID="{9A282943-572D-44CD-99D3-E69D15B7096B}" presName="parentNode" presStyleLbl="revTx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4E7CA77B-5A88-4C18-9C86-7030C770DA8A}" type="pres">
      <dgm:prSet presAssocID="{8C9769B5-3DEB-4D92-9CC4-FE6924C81775}" presName="sibTrans" presStyleCnt="0"/>
      <dgm:spPr/>
    </dgm:pt>
    <dgm:pt modelId="{50B36C8E-66B1-46A8-84A0-7C0B63B83CF5}" type="pres">
      <dgm:prSet presAssocID="{9F9CC0EC-5150-4490-AD41-F247DD71F3FD}" presName="compositeNode" presStyleCnt="0">
        <dgm:presLayoutVars>
          <dgm:bulletEnabled val="1"/>
        </dgm:presLayoutVars>
      </dgm:prSet>
      <dgm:spPr/>
    </dgm:pt>
    <dgm:pt modelId="{A5152B94-C7D1-4442-A1C2-96C189160FC7}" type="pres">
      <dgm:prSet presAssocID="{9F9CC0EC-5150-4490-AD41-F247DD71F3FD}" presName="image" presStyleLbl="fgImgPlace1" presStyleIdx="1" presStyleCnt="3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63B972F2-EDF7-40EF-9B2B-7665D36E1FBF}" type="pres">
      <dgm:prSet presAssocID="{9F9CC0EC-5150-4490-AD41-F247DD71F3FD}" presName="child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BADF7778-6CDA-4517-9E24-063C020160D1}" type="pres">
      <dgm:prSet presAssocID="{9F9CC0EC-5150-4490-AD41-F247DD71F3FD}" presName="parentNode" presStyleLbl="revTx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1BD69B4E-D5A2-47FC-B21A-4E65AB9D5A32}" type="pres">
      <dgm:prSet presAssocID="{2AB782A7-F8E0-43D5-9284-8DFF40F945F6}" presName="sibTrans" presStyleCnt="0"/>
      <dgm:spPr/>
    </dgm:pt>
    <dgm:pt modelId="{6C3FC8DF-0C20-410A-824C-2661816DE2EE}" type="pres">
      <dgm:prSet presAssocID="{9AE609BD-39BF-4ABD-8195-BA671450022D}" presName="compositeNode" presStyleCnt="0">
        <dgm:presLayoutVars>
          <dgm:bulletEnabled val="1"/>
        </dgm:presLayoutVars>
      </dgm:prSet>
      <dgm:spPr/>
    </dgm:pt>
    <dgm:pt modelId="{DAFF7E7B-2FCA-4A03-9D54-0CBCEBB40569}" type="pres">
      <dgm:prSet presAssocID="{9AE609BD-39BF-4ABD-8195-BA671450022D}" presName="image" presStyleLbl="fgImgPlace1" presStyleIdx="2" presStyleCnt="3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  <dgm:pt modelId="{E4C92689-F80C-4161-91C4-88799489481D}" type="pres">
      <dgm:prSet presAssocID="{9AE609BD-39BF-4ABD-8195-BA671450022D}" presName="child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4C8FEAD8-47EE-4254-B992-61F0EFB410D1}" type="pres">
      <dgm:prSet presAssocID="{9AE609BD-39BF-4ABD-8195-BA671450022D}" presName="parentNode" presStyleLbl="revTx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PE"/>
        </a:p>
      </dgm:t>
    </dgm:pt>
  </dgm:ptLst>
  <dgm:cxnLst>
    <dgm:cxn modelId="{712D18F5-9FF9-4DB8-8BC6-0762834A197A}" srcId="{9A282943-572D-44CD-99D3-E69D15B7096B}" destId="{B1621A80-5C33-4A45-BCA1-0687667BE3FA}" srcOrd="1" destOrd="0" parTransId="{168297F8-FF76-4BC3-A043-1A5E14A1C8D7}" sibTransId="{3FF84917-D93D-4144-9FEF-91B19B770291}"/>
    <dgm:cxn modelId="{9444A212-7D70-4BDA-B0E4-9973D5BA08D2}" type="presOf" srcId="{41B51664-5D3C-48FA-BFF7-225D46C5B098}" destId="{E4C92689-F80C-4161-91C4-88799489481D}" srcOrd="0" destOrd="0" presId="urn:microsoft.com/office/officeart/2005/8/layout/hList2#1"/>
    <dgm:cxn modelId="{46C5663E-9057-4164-817D-0CB194076590}" srcId="{9F9CC0EC-5150-4490-AD41-F247DD71F3FD}" destId="{1AF9299E-C59D-4A84-9B55-A919394D8092}" srcOrd="0" destOrd="0" parTransId="{A29D9566-2A56-44F1-B68F-DE14ED292987}" sibTransId="{CA9919F3-2127-403F-9F71-429800D5E7D0}"/>
    <dgm:cxn modelId="{B80E5CAA-8CD8-47DF-8AAB-FB1BA5BBA1B4}" type="presOf" srcId="{A82F4D41-4CC5-445D-A84E-0FA064B573F8}" destId="{D3B10991-D4AA-4219-B5D4-514DCBA79360}" srcOrd="0" destOrd="0" presId="urn:microsoft.com/office/officeart/2005/8/layout/hList2#1"/>
    <dgm:cxn modelId="{6FC70C61-9425-40A2-A1A8-88CE4EF5709C}" srcId="{9A282943-572D-44CD-99D3-E69D15B7096B}" destId="{C93872E4-0F24-4BB2-B7C5-C0F9CB6D1CB9}" srcOrd="0" destOrd="0" parTransId="{688D1BE8-5853-406E-A791-E8FCDE983237}" sibTransId="{132D9798-296D-413A-97FB-2F800DF18968}"/>
    <dgm:cxn modelId="{9CFC9BDC-ECE4-4940-8C06-FB6522521F16}" srcId="{9AE609BD-39BF-4ABD-8195-BA671450022D}" destId="{41B51664-5D3C-48FA-BFF7-225D46C5B098}" srcOrd="0" destOrd="0" parTransId="{E18FE3C2-E356-4182-BCD7-07A705F72806}" sibTransId="{A43C9B75-A75A-4A69-96E9-C1AFA30173B2}"/>
    <dgm:cxn modelId="{39E45015-94C1-4535-8623-E7DF1B1C1AF9}" srcId="{A82F4D41-4CC5-445D-A84E-0FA064B573F8}" destId="{9A282943-572D-44CD-99D3-E69D15B7096B}" srcOrd="0" destOrd="0" parTransId="{8B84F1CF-031D-4B13-8414-0DA6CEA79E67}" sibTransId="{8C9769B5-3DEB-4D92-9CC4-FE6924C81775}"/>
    <dgm:cxn modelId="{366BDA8A-503F-4B3E-B91E-71BA7C6E961A}" type="presOf" srcId="{9AE609BD-39BF-4ABD-8195-BA671450022D}" destId="{4C8FEAD8-47EE-4254-B992-61F0EFB410D1}" srcOrd="0" destOrd="0" presId="urn:microsoft.com/office/officeart/2005/8/layout/hList2#1"/>
    <dgm:cxn modelId="{6E74E9CA-82E1-4E5B-BA1E-9DCC4E8FA1A6}" type="presOf" srcId="{1AF9299E-C59D-4A84-9B55-A919394D8092}" destId="{63B972F2-EDF7-40EF-9B2B-7665D36E1FBF}" srcOrd="0" destOrd="0" presId="urn:microsoft.com/office/officeart/2005/8/layout/hList2#1"/>
    <dgm:cxn modelId="{C0A955BD-EEE2-4170-A212-339807AEFC72}" type="presOf" srcId="{81C9D0F2-2584-4024-8A9B-F9E4ACE60F23}" destId="{63B972F2-EDF7-40EF-9B2B-7665D36E1FBF}" srcOrd="0" destOrd="1" presId="urn:microsoft.com/office/officeart/2005/8/layout/hList2#1"/>
    <dgm:cxn modelId="{D0B5483B-0340-46AA-AF4C-807C9CC14E1D}" srcId="{A82F4D41-4CC5-445D-A84E-0FA064B573F8}" destId="{9AE609BD-39BF-4ABD-8195-BA671450022D}" srcOrd="2" destOrd="0" parTransId="{CEFB734A-1867-459A-9644-66127A8A9029}" sibTransId="{7B046ADE-B076-49C7-AA69-670A13E7FFF0}"/>
    <dgm:cxn modelId="{975CFF0B-C24B-4325-AD14-9C3B68F8DC69}" srcId="{9F9CC0EC-5150-4490-AD41-F247DD71F3FD}" destId="{81C9D0F2-2584-4024-8A9B-F9E4ACE60F23}" srcOrd="1" destOrd="0" parTransId="{6CA96277-60B4-4D89-8805-2C8141F2627E}" sibTransId="{2B124B0C-ABE7-480C-9B64-7661DCDB564D}"/>
    <dgm:cxn modelId="{9EDC6138-949D-43F9-9F5A-41E8547F80FD}" type="presOf" srcId="{C93872E4-0F24-4BB2-B7C5-C0F9CB6D1CB9}" destId="{3D6B226C-AEA2-406E-9E35-4DFC07959562}" srcOrd="0" destOrd="0" presId="urn:microsoft.com/office/officeart/2005/8/layout/hList2#1"/>
    <dgm:cxn modelId="{43152473-289E-4729-BB56-5EF8A9DCD5A8}" srcId="{A82F4D41-4CC5-445D-A84E-0FA064B573F8}" destId="{9F9CC0EC-5150-4490-AD41-F247DD71F3FD}" srcOrd="1" destOrd="0" parTransId="{12F8848B-D15A-4D79-AF91-420436DE0E43}" sibTransId="{2AB782A7-F8E0-43D5-9284-8DFF40F945F6}"/>
    <dgm:cxn modelId="{CE37D9CD-D014-4B55-85E1-4D2374E5AA77}" type="presOf" srcId="{2A227AAE-CEBC-47B3-8847-3684C9A66203}" destId="{E4C92689-F80C-4161-91C4-88799489481D}" srcOrd="0" destOrd="1" presId="urn:microsoft.com/office/officeart/2005/8/layout/hList2#1"/>
    <dgm:cxn modelId="{47B10D6B-B191-4114-85C2-58218EE794A1}" type="presOf" srcId="{B1621A80-5C33-4A45-BCA1-0687667BE3FA}" destId="{3D6B226C-AEA2-406E-9E35-4DFC07959562}" srcOrd="0" destOrd="1" presId="urn:microsoft.com/office/officeart/2005/8/layout/hList2#1"/>
    <dgm:cxn modelId="{9CE4A9FC-66F0-42D7-9784-041C08B67FF2}" type="presOf" srcId="{9A282943-572D-44CD-99D3-E69D15B7096B}" destId="{E6298E80-A873-4979-A174-830879B97655}" srcOrd="0" destOrd="0" presId="urn:microsoft.com/office/officeart/2005/8/layout/hList2#1"/>
    <dgm:cxn modelId="{B8032DCE-5629-45D7-B66C-9E0C7D7AFC5B}" srcId="{9AE609BD-39BF-4ABD-8195-BA671450022D}" destId="{2A227AAE-CEBC-47B3-8847-3684C9A66203}" srcOrd="1" destOrd="0" parTransId="{831B4C47-AC16-49B6-A79A-454774E5DB47}" sibTransId="{0C6B1217-4B6D-4C83-93C5-2448A1C2B914}"/>
    <dgm:cxn modelId="{AD215941-5495-4B9E-8382-B182D9801F68}" type="presOf" srcId="{9F9CC0EC-5150-4490-AD41-F247DD71F3FD}" destId="{BADF7778-6CDA-4517-9E24-063C020160D1}" srcOrd="0" destOrd="0" presId="urn:microsoft.com/office/officeart/2005/8/layout/hList2#1"/>
    <dgm:cxn modelId="{23E633BF-61EF-4EF0-9C2A-7963CDA5C055}" type="presParOf" srcId="{D3B10991-D4AA-4219-B5D4-514DCBA79360}" destId="{7DE8E50F-A533-4500-ABDA-C6F37533E6BC}" srcOrd="0" destOrd="0" presId="urn:microsoft.com/office/officeart/2005/8/layout/hList2#1"/>
    <dgm:cxn modelId="{B79C34DB-CB62-4CEC-B1EE-8DCD50CA2A46}" type="presParOf" srcId="{7DE8E50F-A533-4500-ABDA-C6F37533E6BC}" destId="{3E9DA6B4-B3A2-4BC9-BCAA-3845F38ECCB8}" srcOrd="0" destOrd="0" presId="urn:microsoft.com/office/officeart/2005/8/layout/hList2#1"/>
    <dgm:cxn modelId="{E4A6E705-8C49-4CDE-A13D-9FF70F91EFD8}" type="presParOf" srcId="{7DE8E50F-A533-4500-ABDA-C6F37533E6BC}" destId="{3D6B226C-AEA2-406E-9E35-4DFC07959562}" srcOrd="1" destOrd="0" presId="urn:microsoft.com/office/officeart/2005/8/layout/hList2#1"/>
    <dgm:cxn modelId="{3255FB24-D9ED-4A32-8192-3A0EA88A8B3B}" type="presParOf" srcId="{7DE8E50F-A533-4500-ABDA-C6F37533E6BC}" destId="{E6298E80-A873-4979-A174-830879B97655}" srcOrd="2" destOrd="0" presId="urn:microsoft.com/office/officeart/2005/8/layout/hList2#1"/>
    <dgm:cxn modelId="{0884B121-D363-44C6-81AD-018471BA1BFA}" type="presParOf" srcId="{D3B10991-D4AA-4219-B5D4-514DCBA79360}" destId="{4E7CA77B-5A88-4C18-9C86-7030C770DA8A}" srcOrd="1" destOrd="0" presId="urn:microsoft.com/office/officeart/2005/8/layout/hList2#1"/>
    <dgm:cxn modelId="{B38F9642-7A8E-4AC8-A6DE-2101EEBCD74A}" type="presParOf" srcId="{D3B10991-D4AA-4219-B5D4-514DCBA79360}" destId="{50B36C8E-66B1-46A8-84A0-7C0B63B83CF5}" srcOrd="2" destOrd="0" presId="urn:microsoft.com/office/officeart/2005/8/layout/hList2#1"/>
    <dgm:cxn modelId="{6FDD6B88-5321-45E6-AE8F-1991E2C48847}" type="presParOf" srcId="{50B36C8E-66B1-46A8-84A0-7C0B63B83CF5}" destId="{A5152B94-C7D1-4442-A1C2-96C189160FC7}" srcOrd="0" destOrd="0" presId="urn:microsoft.com/office/officeart/2005/8/layout/hList2#1"/>
    <dgm:cxn modelId="{37390520-A71A-4862-8BE6-A082E6CD10C8}" type="presParOf" srcId="{50B36C8E-66B1-46A8-84A0-7C0B63B83CF5}" destId="{63B972F2-EDF7-40EF-9B2B-7665D36E1FBF}" srcOrd="1" destOrd="0" presId="urn:microsoft.com/office/officeart/2005/8/layout/hList2#1"/>
    <dgm:cxn modelId="{C99361D9-1DBC-4E58-BEAC-EF8DA630AECA}" type="presParOf" srcId="{50B36C8E-66B1-46A8-84A0-7C0B63B83CF5}" destId="{BADF7778-6CDA-4517-9E24-063C020160D1}" srcOrd="2" destOrd="0" presId="urn:microsoft.com/office/officeart/2005/8/layout/hList2#1"/>
    <dgm:cxn modelId="{DB27251E-EB94-4EEB-A457-A3C18B6DEF2D}" type="presParOf" srcId="{D3B10991-D4AA-4219-B5D4-514DCBA79360}" destId="{1BD69B4E-D5A2-47FC-B21A-4E65AB9D5A32}" srcOrd="3" destOrd="0" presId="urn:microsoft.com/office/officeart/2005/8/layout/hList2#1"/>
    <dgm:cxn modelId="{585C23C2-2886-4B0D-80BB-E955C2FE66FC}" type="presParOf" srcId="{D3B10991-D4AA-4219-B5D4-514DCBA79360}" destId="{6C3FC8DF-0C20-410A-824C-2661816DE2EE}" srcOrd="4" destOrd="0" presId="urn:microsoft.com/office/officeart/2005/8/layout/hList2#1"/>
    <dgm:cxn modelId="{32F24F13-09E1-492C-979E-C7AB788235D1}" type="presParOf" srcId="{6C3FC8DF-0C20-410A-824C-2661816DE2EE}" destId="{DAFF7E7B-2FCA-4A03-9D54-0CBCEBB40569}" srcOrd="0" destOrd="0" presId="urn:microsoft.com/office/officeart/2005/8/layout/hList2#1"/>
    <dgm:cxn modelId="{3144456B-CD7A-460D-AF7F-DE5EF43B1180}" type="presParOf" srcId="{6C3FC8DF-0C20-410A-824C-2661816DE2EE}" destId="{E4C92689-F80C-4161-91C4-88799489481D}" srcOrd="1" destOrd="0" presId="urn:microsoft.com/office/officeart/2005/8/layout/hList2#1"/>
    <dgm:cxn modelId="{282C0CA6-7557-4E3C-97E3-04CB3E7FD87D}" type="presParOf" srcId="{6C3FC8DF-0C20-410A-824C-2661816DE2EE}" destId="{4C8FEAD8-47EE-4254-B992-61F0EFB410D1}" srcOrd="2" destOrd="0" presId="urn:microsoft.com/office/officeart/2005/8/layout/hList2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A41D766-BC26-409C-A9BB-6980B6FC4FF7}" type="doc">
      <dgm:prSet loTypeId="urn:microsoft.com/office/officeart/2005/8/layout/vList4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PE"/>
        </a:p>
      </dgm:t>
    </dgm:pt>
    <dgm:pt modelId="{376221D6-AF3C-4DD0-9A70-3E8008F012DB}">
      <dgm:prSet phldrT="[Texto]"/>
      <dgm:spPr/>
      <dgm:t>
        <a:bodyPr/>
        <a:lstStyle/>
        <a:p>
          <a:r>
            <a:rPr lang="es-PE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Ama a sus padres y les sirve </a:t>
          </a:r>
          <a:endParaRPr lang="es-PE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9B044D0-4ACE-4733-A902-E75713F50CDD}" type="parTrans" cxnId="{9C69831D-0634-4E52-9FA7-68A14A226F05}">
      <dgm:prSet/>
      <dgm:spPr/>
      <dgm:t>
        <a:bodyPr/>
        <a:lstStyle/>
        <a:p>
          <a:endParaRPr lang="es-PE"/>
        </a:p>
      </dgm:t>
    </dgm:pt>
    <dgm:pt modelId="{0460E53C-318B-47CA-8F6B-A1715801FB59}" type="sibTrans" cxnId="{9C69831D-0634-4E52-9FA7-68A14A226F05}">
      <dgm:prSet/>
      <dgm:spPr/>
      <dgm:t>
        <a:bodyPr/>
        <a:lstStyle/>
        <a:p>
          <a:endParaRPr lang="es-PE"/>
        </a:p>
      </dgm:t>
    </dgm:pt>
    <dgm:pt modelId="{CC999BC2-F826-47D2-81ED-B36A28392178}">
      <dgm:prSet phldrT="[Texto]"/>
      <dgm:spPr/>
      <dgm:t>
        <a:bodyPr/>
        <a:lstStyle/>
        <a:p>
          <a:r>
            <a:rPr lang="es-PE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Éxodo 20: 12</a:t>
          </a:r>
          <a:endParaRPr lang="es-PE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9258323-4A62-4231-899B-256646E67B90}" type="parTrans" cxnId="{3833DBCB-7A9D-438E-B841-C7D6F23CBECF}">
      <dgm:prSet/>
      <dgm:spPr/>
      <dgm:t>
        <a:bodyPr/>
        <a:lstStyle/>
        <a:p>
          <a:endParaRPr lang="es-PE"/>
        </a:p>
      </dgm:t>
    </dgm:pt>
    <dgm:pt modelId="{EDE47334-3691-442F-918A-81F5C6B26CA2}" type="sibTrans" cxnId="{3833DBCB-7A9D-438E-B841-C7D6F23CBECF}">
      <dgm:prSet/>
      <dgm:spPr/>
      <dgm:t>
        <a:bodyPr/>
        <a:lstStyle/>
        <a:p>
          <a:endParaRPr lang="es-PE"/>
        </a:p>
      </dgm:t>
    </dgm:pt>
    <dgm:pt modelId="{19817D69-5041-40FE-B839-8E0818AC7975}">
      <dgm:prSet phldrT="[Texto]"/>
      <dgm:spPr/>
      <dgm:t>
        <a:bodyPr/>
        <a:lstStyle/>
        <a:p>
          <a:r>
            <a:rPr lang="es-PE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Efesios 6:1-3</a:t>
          </a:r>
          <a:endParaRPr lang="es-PE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4CE8ECD-3ECA-4D93-B498-C21FF6DA8E07}" type="parTrans" cxnId="{F7221BA9-D5ED-4A7A-8FFB-49FD19C23F79}">
      <dgm:prSet/>
      <dgm:spPr/>
      <dgm:t>
        <a:bodyPr/>
        <a:lstStyle/>
        <a:p>
          <a:endParaRPr lang="es-PE"/>
        </a:p>
      </dgm:t>
    </dgm:pt>
    <dgm:pt modelId="{8ABBBF30-F8BB-48E4-8112-7F420A4868D7}" type="sibTrans" cxnId="{F7221BA9-D5ED-4A7A-8FFB-49FD19C23F79}">
      <dgm:prSet/>
      <dgm:spPr/>
      <dgm:t>
        <a:bodyPr/>
        <a:lstStyle/>
        <a:p>
          <a:endParaRPr lang="es-PE"/>
        </a:p>
      </dgm:t>
    </dgm:pt>
    <dgm:pt modelId="{312A6C77-D715-49D9-8789-BC4B6F20CEB5}">
      <dgm:prSet phldrT="[Texto]"/>
      <dgm:spPr/>
      <dgm:t>
        <a:bodyPr/>
        <a:lstStyle/>
        <a:p>
          <a:r>
            <a:rPr lang="es-PE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Ama a su cónyuge y le es fiel</a:t>
          </a:r>
          <a:endParaRPr lang="es-PE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E18EEE6-C4A2-4115-94E6-1989F52F620D}" type="parTrans" cxnId="{78AE90A1-27DA-49E2-9E0A-4F4C3EDB2D0C}">
      <dgm:prSet/>
      <dgm:spPr/>
      <dgm:t>
        <a:bodyPr/>
        <a:lstStyle/>
        <a:p>
          <a:endParaRPr lang="es-PE"/>
        </a:p>
      </dgm:t>
    </dgm:pt>
    <dgm:pt modelId="{E08773B6-9FD1-4AE7-A3ED-B1D44026A644}" type="sibTrans" cxnId="{78AE90A1-27DA-49E2-9E0A-4F4C3EDB2D0C}">
      <dgm:prSet/>
      <dgm:spPr/>
      <dgm:t>
        <a:bodyPr/>
        <a:lstStyle/>
        <a:p>
          <a:endParaRPr lang="es-PE"/>
        </a:p>
      </dgm:t>
    </dgm:pt>
    <dgm:pt modelId="{CAF2DE68-5EA4-4D69-9830-CDE402566177}">
      <dgm:prSet phldrT="[Texto]"/>
      <dgm:spPr/>
      <dgm:t>
        <a:bodyPr/>
        <a:lstStyle/>
        <a:p>
          <a:r>
            <a:rPr lang="es-PE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Malaquías 2:14-16.</a:t>
          </a:r>
          <a:endParaRPr lang="es-PE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7DE31F4-4A27-4CF2-A04D-EC3CAC05A097}" type="parTrans" cxnId="{DD202E22-DCE9-41D0-9972-B0882137B2DD}">
      <dgm:prSet/>
      <dgm:spPr/>
      <dgm:t>
        <a:bodyPr/>
        <a:lstStyle/>
        <a:p>
          <a:endParaRPr lang="es-PE"/>
        </a:p>
      </dgm:t>
    </dgm:pt>
    <dgm:pt modelId="{27206928-4ACD-4FAF-B1C7-ADA47D2DEFF9}" type="sibTrans" cxnId="{DD202E22-DCE9-41D0-9972-B0882137B2DD}">
      <dgm:prSet/>
      <dgm:spPr/>
      <dgm:t>
        <a:bodyPr/>
        <a:lstStyle/>
        <a:p>
          <a:endParaRPr lang="es-PE"/>
        </a:p>
      </dgm:t>
    </dgm:pt>
    <dgm:pt modelId="{8F3427BD-885C-429F-AD5F-809985E0BD29}">
      <dgm:prSet phldrT="[Texto]"/>
      <dgm:spPr/>
      <dgm:t>
        <a:bodyPr/>
        <a:lstStyle/>
        <a:p>
          <a:r>
            <a:rPr lang="es-PE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Efesios 5:21-31; 1Pedro 3:7. </a:t>
          </a:r>
          <a:endParaRPr lang="es-PE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4ACA6F2-7718-4C4F-A24A-F379FCC9E39E}" type="parTrans" cxnId="{42B57F9F-1227-4937-B562-93834F1D19A5}">
      <dgm:prSet/>
      <dgm:spPr/>
      <dgm:t>
        <a:bodyPr/>
        <a:lstStyle/>
        <a:p>
          <a:endParaRPr lang="es-PE"/>
        </a:p>
      </dgm:t>
    </dgm:pt>
    <dgm:pt modelId="{E9124C38-A88B-4A65-B807-01A1FD6967A0}" type="sibTrans" cxnId="{42B57F9F-1227-4937-B562-93834F1D19A5}">
      <dgm:prSet/>
      <dgm:spPr/>
      <dgm:t>
        <a:bodyPr/>
        <a:lstStyle/>
        <a:p>
          <a:endParaRPr lang="es-PE"/>
        </a:p>
      </dgm:t>
    </dgm:pt>
    <dgm:pt modelId="{8B343725-E9B8-453C-9D75-24E3287558DE}">
      <dgm:prSet phldrT="[Texto]"/>
      <dgm:spPr/>
      <dgm:t>
        <a:bodyPr/>
        <a:lstStyle/>
        <a:p>
          <a:r>
            <a:rPr lang="es-PE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Ama a sus prójimos incluyendo a sus detractores</a:t>
          </a:r>
          <a:endParaRPr lang="es-PE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7917441-F5D6-441E-BBDE-004E77238D5B}" type="parTrans" cxnId="{0C041075-6800-45B4-9AAE-0A8D242CA790}">
      <dgm:prSet/>
      <dgm:spPr/>
      <dgm:t>
        <a:bodyPr/>
        <a:lstStyle/>
        <a:p>
          <a:endParaRPr lang="es-PE"/>
        </a:p>
      </dgm:t>
    </dgm:pt>
    <dgm:pt modelId="{B8DACA01-C24E-426B-961C-ED502E4B4509}" type="sibTrans" cxnId="{0C041075-6800-45B4-9AAE-0A8D242CA790}">
      <dgm:prSet/>
      <dgm:spPr/>
      <dgm:t>
        <a:bodyPr/>
        <a:lstStyle/>
        <a:p>
          <a:endParaRPr lang="es-PE"/>
        </a:p>
      </dgm:t>
    </dgm:pt>
    <dgm:pt modelId="{1B1C95BA-140E-429B-9191-FF70A05221F4}">
      <dgm:prSet phldrT="[Texto]"/>
      <dgm:spPr/>
      <dgm:t>
        <a:bodyPr/>
        <a:lstStyle/>
        <a:p>
          <a:r>
            <a:rPr lang="es-PE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Juan 13:34</a:t>
          </a:r>
          <a:endParaRPr lang="es-PE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A0243E5-1FC1-4DA5-A08A-14BA7B4DC028}" type="parTrans" cxnId="{D7CF494F-D758-4ABE-B2D6-483A1241ED4C}">
      <dgm:prSet/>
      <dgm:spPr/>
      <dgm:t>
        <a:bodyPr/>
        <a:lstStyle/>
        <a:p>
          <a:endParaRPr lang="es-PE"/>
        </a:p>
      </dgm:t>
    </dgm:pt>
    <dgm:pt modelId="{BCC80B85-3C89-4C83-B62D-9C940678D8AE}" type="sibTrans" cxnId="{D7CF494F-D758-4ABE-B2D6-483A1241ED4C}">
      <dgm:prSet/>
      <dgm:spPr/>
      <dgm:t>
        <a:bodyPr/>
        <a:lstStyle/>
        <a:p>
          <a:endParaRPr lang="es-PE"/>
        </a:p>
      </dgm:t>
    </dgm:pt>
    <dgm:pt modelId="{5190789F-183E-45A3-BA07-7F9B946153AE}">
      <dgm:prSet phldrT="[Texto]"/>
      <dgm:spPr/>
      <dgm:t>
        <a:bodyPr/>
        <a:lstStyle/>
        <a:p>
          <a:r>
            <a:rPr lang="es-PE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Mateo 5:44</a:t>
          </a:r>
          <a:endParaRPr lang="es-PE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4B42733-D33B-40CD-973F-6BB7061A31D4}" type="parTrans" cxnId="{92FDE265-5DFA-47AD-9308-AA8587165402}">
      <dgm:prSet/>
      <dgm:spPr/>
      <dgm:t>
        <a:bodyPr/>
        <a:lstStyle/>
        <a:p>
          <a:endParaRPr lang="es-PE"/>
        </a:p>
      </dgm:t>
    </dgm:pt>
    <dgm:pt modelId="{AE4A2CC8-D7EE-4BCE-8EDA-54FB9828097D}" type="sibTrans" cxnId="{92FDE265-5DFA-47AD-9308-AA8587165402}">
      <dgm:prSet/>
      <dgm:spPr/>
      <dgm:t>
        <a:bodyPr/>
        <a:lstStyle/>
        <a:p>
          <a:endParaRPr lang="es-PE"/>
        </a:p>
      </dgm:t>
    </dgm:pt>
    <dgm:pt modelId="{5787CC4B-FD8B-4340-AAE5-B6D8999BC024}" type="pres">
      <dgm:prSet presAssocID="{5A41D766-BC26-409C-A9BB-6980B6FC4FF7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PE"/>
        </a:p>
      </dgm:t>
    </dgm:pt>
    <dgm:pt modelId="{39C7EEAA-2279-4E32-95C5-895767005E68}" type="pres">
      <dgm:prSet presAssocID="{376221D6-AF3C-4DD0-9A70-3E8008F012DB}" presName="comp" presStyleCnt="0"/>
      <dgm:spPr/>
    </dgm:pt>
    <dgm:pt modelId="{DA11ED6E-FCA2-4EE1-8FA8-0415A0966C78}" type="pres">
      <dgm:prSet presAssocID="{376221D6-AF3C-4DD0-9A70-3E8008F012DB}" presName="box" presStyleLbl="node1" presStyleIdx="0" presStyleCnt="3"/>
      <dgm:spPr/>
      <dgm:t>
        <a:bodyPr/>
        <a:lstStyle/>
        <a:p>
          <a:endParaRPr lang="es-PE"/>
        </a:p>
      </dgm:t>
    </dgm:pt>
    <dgm:pt modelId="{654278EF-B138-4721-8643-CB9AA7B64A05}" type="pres">
      <dgm:prSet presAssocID="{376221D6-AF3C-4DD0-9A70-3E8008F012DB}" presName="img" presStyleLbl="fgImgPlace1" presStyleIdx="0" presStyleCnt="3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B572278F-110C-4354-A1F5-59D822A4F9E6}" type="pres">
      <dgm:prSet presAssocID="{376221D6-AF3C-4DD0-9A70-3E8008F012DB}" presName="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B04A8733-8760-4BAF-92B5-480417453D9E}" type="pres">
      <dgm:prSet presAssocID="{0460E53C-318B-47CA-8F6B-A1715801FB59}" presName="spacer" presStyleCnt="0"/>
      <dgm:spPr/>
    </dgm:pt>
    <dgm:pt modelId="{13709430-8625-4AB3-B8D9-DD58BF65D687}" type="pres">
      <dgm:prSet presAssocID="{312A6C77-D715-49D9-8789-BC4B6F20CEB5}" presName="comp" presStyleCnt="0"/>
      <dgm:spPr/>
    </dgm:pt>
    <dgm:pt modelId="{2182BBCC-203C-4F98-A31B-04F97E5D8CF6}" type="pres">
      <dgm:prSet presAssocID="{312A6C77-D715-49D9-8789-BC4B6F20CEB5}" presName="box" presStyleLbl="node1" presStyleIdx="1" presStyleCnt="3"/>
      <dgm:spPr/>
      <dgm:t>
        <a:bodyPr/>
        <a:lstStyle/>
        <a:p>
          <a:endParaRPr lang="es-PE"/>
        </a:p>
      </dgm:t>
    </dgm:pt>
    <dgm:pt modelId="{C33053F0-4619-4B2E-A1A4-CA8BCF911DCB}" type="pres">
      <dgm:prSet presAssocID="{312A6C77-D715-49D9-8789-BC4B6F20CEB5}" presName="img" presStyleLbl="fgImgPlace1" presStyleIdx="1" presStyleCnt="3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EC3D45E4-A28B-4138-AC4F-7D89D6289BC3}" type="pres">
      <dgm:prSet presAssocID="{312A6C77-D715-49D9-8789-BC4B6F20CEB5}" presName="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B17B8ABA-0A06-4F69-BE87-82E31111F801}" type="pres">
      <dgm:prSet presAssocID="{E08773B6-9FD1-4AE7-A3ED-B1D44026A644}" presName="spacer" presStyleCnt="0"/>
      <dgm:spPr/>
    </dgm:pt>
    <dgm:pt modelId="{E3CF8842-878A-467E-A3E3-2E775BB6A3F3}" type="pres">
      <dgm:prSet presAssocID="{8B343725-E9B8-453C-9D75-24E3287558DE}" presName="comp" presStyleCnt="0"/>
      <dgm:spPr/>
    </dgm:pt>
    <dgm:pt modelId="{047B03D6-8A08-4AA6-BDDC-2D1B8B00BC74}" type="pres">
      <dgm:prSet presAssocID="{8B343725-E9B8-453C-9D75-24E3287558DE}" presName="box" presStyleLbl="node1" presStyleIdx="2" presStyleCnt="3"/>
      <dgm:spPr/>
      <dgm:t>
        <a:bodyPr/>
        <a:lstStyle/>
        <a:p>
          <a:endParaRPr lang="es-PE"/>
        </a:p>
      </dgm:t>
    </dgm:pt>
    <dgm:pt modelId="{94690A5F-B03D-4FC2-91F6-3C78D6C5B6E1}" type="pres">
      <dgm:prSet presAssocID="{8B343725-E9B8-453C-9D75-24E3287558DE}" presName="img" presStyleLbl="fgImgPlace1" presStyleIdx="2" presStyleCnt="3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  <dgm:pt modelId="{631DBAF4-A7F6-4AB4-A303-6E222D5BF0F0}" type="pres">
      <dgm:prSet presAssocID="{8B343725-E9B8-453C-9D75-24E3287558DE}" presName="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</dgm:ptLst>
  <dgm:cxnLst>
    <dgm:cxn modelId="{5C87F6EA-C79D-4332-934A-EDCFA2DF191B}" type="presOf" srcId="{5A41D766-BC26-409C-A9BB-6980B6FC4FF7}" destId="{5787CC4B-FD8B-4340-AAE5-B6D8999BC024}" srcOrd="0" destOrd="0" presId="urn:microsoft.com/office/officeart/2005/8/layout/vList4#1"/>
    <dgm:cxn modelId="{0A65CC10-9751-4F49-A7A1-4042D750BB50}" type="presOf" srcId="{376221D6-AF3C-4DD0-9A70-3E8008F012DB}" destId="{DA11ED6E-FCA2-4EE1-8FA8-0415A0966C78}" srcOrd="0" destOrd="0" presId="urn:microsoft.com/office/officeart/2005/8/layout/vList4#1"/>
    <dgm:cxn modelId="{DD202E22-DCE9-41D0-9972-B0882137B2DD}" srcId="{312A6C77-D715-49D9-8789-BC4B6F20CEB5}" destId="{CAF2DE68-5EA4-4D69-9830-CDE402566177}" srcOrd="0" destOrd="0" parTransId="{67DE31F4-4A27-4CF2-A04D-EC3CAC05A097}" sibTransId="{27206928-4ACD-4FAF-B1C7-ADA47D2DEFF9}"/>
    <dgm:cxn modelId="{92FDE265-5DFA-47AD-9308-AA8587165402}" srcId="{8B343725-E9B8-453C-9D75-24E3287558DE}" destId="{5190789F-183E-45A3-BA07-7F9B946153AE}" srcOrd="1" destOrd="0" parTransId="{B4B42733-D33B-40CD-973F-6BB7061A31D4}" sibTransId="{AE4A2CC8-D7EE-4BCE-8EDA-54FB9828097D}"/>
    <dgm:cxn modelId="{0C041075-6800-45B4-9AAE-0A8D242CA790}" srcId="{5A41D766-BC26-409C-A9BB-6980B6FC4FF7}" destId="{8B343725-E9B8-453C-9D75-24E3287558DE}" srcOrd="2" destOrd="0" parTransId="{47917441-F5D6-441E-BBDE-004E77238D5B}" sibTransId="{B8DACA01-C24E-426B-961C-ED502E4B4509}"/>
    <dgm:cxn modelId="{E8A8A7B5-09E3-41F0-996D-3F9FA41C28CC}" type="presOf" srcId="{5190789F-183E-45A3-BA07-7F9B946153AE}" destId="{631DBAF4-A7F6-4AB4-A303-6E222D5BF0F0}" srcOrd="1" destOrd="2" presId="urn:microsoft.com/office/officeart/2005/8/layout/vList4#1"/>
    <dgm:cxn modelId="{BA4BAA11-886E-46AE-ADED-EAB4B6BA6573}" type="presOf" srcId="{19817D69-5041-40FE-B839-8E0818AC7975}" destId="{DA11ED6E-FCA2-4EE1-8FA8-0415A0966C78}" srcOrd="0" destOrd="2" presId="urn:microsoft.com/office/officeart/2005/8/layout/vList4#1"/>
    <dgm:cxn modelId="{8C2FE793-E940-4E77-86F0-78FD77362664}" type="presOf" srcId="{CC999BC2-F826-47D2-81ED-B36A28392178}" destId="{DA11ED6E-FCA2-4EE1-8FA8-0415A0966C78}" srcOrd="0" destOrd="1" presId="urn:microsoft.com/office/officeart/2005/8/layout/vList4#1"/>
    <dgm:cxn modelId="{69C4BF76-B5C0-4D17-B388-21BD7D28DAE0}" type="presOf" srcId="{19817D69-5041-40FE-B839-8E0818AC7975}" destId="{B572278F-110C-4354-A1F5-59D822A4F9E6}" srcOrd="1" destOrd="2" presId="urn:microsoft.com/office/officeart/2005/8/layout/vList4#1"/>
    <dgm:cxn modelId="{3833DBCB-7A9D-438E-B841-C7D6F23CBECF}" srcId="{376221D6-AF3C-4DD0-9A70-3E8008F012DB}" destId="{CC999BC2-F826-47D2-81ED-B36A28392178}" srcOrd="0" destOrd="0" parTransId="{A9258323-4A62-4231-899B-256646E67B90}" sibTransId="{EDE47334-3691-442F-918A-81F5C6B26CA2}"/>
    <dgm:cxn modelId="{30D4C473-EE12-49CC-A129-13A968412340}" type="presOf" srcId="{8F3427BD-885C-429F-AD5F-809985E0BD29}" destId="{2182BBCC-203C-4F98-A31B-04F97E5D8CF6}" srcOrd="0" destOrd="2" presId="urn:microsoft.com/office/officeart/2005/8/layout/vList4#1"/>
    <dgm:cxn modelId="{F579BB00-7C35-4B17-9EF3-E899BC501F7C}" type="presOf" srcId="{312A6C77-D715-49D9-8789-BC4B6F20CEB5}" destId="{2182BBCC-203C-4F98-A31B-04F97E5D8CF6}" srcOrd="0" destOrd="0" presId="urn:microsoft.com/office/officeart/2005/8/layout/vList4#1"/>
    <dgm:cxn modelId="{0434915B-2B35-4E36-884A-AF245F95509C}" type="presOf" srcId="{5190789F-183E-45A3-BA07-7F9B946153AE}" destId="{047B03D6-8A08-4AA6-BDDC-2D1B8B00BC74}" srcOrd="0" destOrd="2" presId="urn:microsoft.com/office/officeart/2005/8/layout/vList4#1"/>
    <dgm:cxn modelId="{051D87B3-2216-4331-B1E3-200FFDFC9E74}" type="presOf" srcId="{CC999BC2-F826-47D2-81ED-B36A28392178}" destId="{B572278F-110C-4354-A1F5-59D822A4F9E6}" srcOrd="1" destOrd="1" presId="urn:microsoft.com/office/officeart/2005/8/layout/vList4#1"/>
    <dgm:cxn modelId="{9C69831D-0634-4E52-9FA7-68A14A226F05}" srcId="{5A41D766-BC26-409C-A9BB-6980B6FC4FF7}" destId="{376221D6-AF3C-4DD0-9A70-3E8008F012DB}" srcOrd="0" destOrd="0" parTransId="{C9B044D0-4ACE-4733-A902-E75713F50CDD}" sibTransId="{0460E53C-318B-47CA-8F6B-A1715801FB59}"/>
    <dgm:cxn modelId="{40E4EC39-2517-4F78-9C7A-B0CE5E791409}" type="presOf" srcId="{CAF2DE68-5EA4-4D69-9830-CDE402566177}" destId="{2182BBCC-203C-4F98-A31B-04F97E5D8CF6}" srcOrd="0" destOrd="1" presId="urn:microsoft.com/office/officeart/2005/8/layout/vList4#1"/>
    <dgm:cxn modelId="{AF258264-A4F8-40BB-BC21-B7C68B493B58}" type="presOf" srcId="{CAF2DE68-5EA4-4D69-9830-CDE402566177}" destId="{EC3D45E4-A28B-4138-AC4F-7D89D6289BC3}" srcOrd="1" destOrd="1" presId="urn:microsoft.com/office/officeart/2005/8/layout/vList4#1"/>
    <dgm:cxn modelId="{675BE472-94AE-4F63-AD8B-B42BCA7419B0}" type="presOf" srcId="{8F3427BD-885C-429F-AD5F-809985E0BD29}" destId="{EC3D45E4-A28B-4138-AC4F-7D89D6289BC3}" srcOrd="1" destOrd="2" presId="urn:microsoft.com/office/officeart/2005/8/layout/vList4#1"/>
    <dgm:cxn modelId="{967DCE09-67BA-4468-B4C9-1AA8C5775A58}" type="presOf" srcId="{1B1C95BA-140E-429B-9191-FF70A05221F4}" destId="{047B03D6-8A08-4AA6-BDDC-2D1B8B00BC74}" srcOrd="0" destOrd="1" presId="urn:microsoft.com/office/officeart/2005/8/layout/vList4#1"/>
    <dgm:cxn modelId="{D7CF494F-D758-4ABE-B2D6-483A1241ED4C}" srcId="{8B343725-E9B8-453C-9D75-24E3287558DE}" destId="{1B1C95BA-140E-429B-9191-FF70A05221F4}" srcOrd="0" destOrd="0" parTransId="{9A0243E5-1FC1-4DA5-A08A-14BA7B4DC028}" sibTransId="{BCC80B85-3C89-4C83-B62D-9C940678D8AE}"/>
    <dgm:cxn modelId="{42B57F9F-1227-4937-B562-93834F1D19A5}" srcId="{312A6C77-D715-49D9-8789-BC4B6F20CEB5}" destId="{8F3427BD-885C-429F-AD5F-809985E0BD29}" srcOrd="1" destOrd="0" parTransId="{F4ACA6F2-7718-4C4F-A24A-F379FCC9E39E}" sibTransId="{E9124C38-A88B-4A65-B807-01A1FD6967A0}"/>
    <dgm:cxn modelId="{896FBA29-1390-4C6A-A893-50F26BE320FD}" type="presOf" srcId="{312A6C77-D715-49D9-8789-BC4B6F20CEB5}" destId="{EC3D45E4-A28B-4138-AC4F-7D89D6289BC3}" srcOrd="1" destOrd="0" presId="urn:microsoft.com/office/officeart/2005/8/layout/vList4#1"/>
    <dgm:cxn modelId="{78AE90A1-27DA-49E2-9E0A-4F4C3EDB2D0C}" srcId="{5A41D766-BC26-409C-A9BB-6980B6FC4FF7}" destId="{312A6C77-D715-49D9-8789-BC4B6F20CEB5}" srcOrd="1" destOrd="0" parTransId="{9E18EEE6-C4A2-4115-94E6-1989F52F620D}" sibTransId="{E08773B6-9FD1-4AE7-A3ED-B1D44026A644}"/>
    <dgm:cxn modelId="{FEFF8F48-D3B1-4E5A-870C-7C389B00F03C}" type="presOf" srcId="{1B1C95BA-140E-429B-9191-FF70A05221F4}" destId="{631DBAF4-A7F6-4AB4-A303-6E222D5BF0F0}" srcOrd="1" destOrd="1" presId="urn:microsoft.com/office/officeart/2005/8/layout/vList4#1"/>
    <dgm:cxn modelId="{BD19499F-8FB8-40E6-AFEE-C164421FEE93}" type="presOf" srcId="{8B343725-E9B8-453C-9D75-24E3287558DE}" destId="{047B03D6-8A08-4AA6-BDDC-2D1B8B00BC74}" srcOrd="0" destOrd="0" presId="urn:microsoft.com/office/officeart/2005/8/layout/vList4#1"/>
    <dgm:cxn modelId="{F7221BA9-D5ED-4A7A-8FFB-49FD19C23F79}" srcId="{376221D6-AF3C-4DD0-9A70-3E8008F012DB}" destId="{19817D69-5041-40FE-B839-8E0818AC7975}" srcOrd="1" destOrd="0" parTransId="{64CE8ECD-3ECA-4D93-B498-C21FF6DA8E07}" sibTransId="{8ABBBF30-F8BB-48E4-8112-7F420A4868D7}"/>
    <dgm:cxn modelId="{F71DF952-5FC0-4F86-9122-7FCAC51AED7E}" type="presOf" srcId="{376221D6-AF3C-4DD0-9A70-3E8008F012DB}" destId="{B572278F-110C-4354-A1F5-59D822A4F9E6}" srcOrd="1" destOrd="0" presId="urn:microsoft.com/office/officeart/2005/8/layout/vList4#1"/>
    <dgm:cxn modelId="{B799C608-113D-4B90-9913-6CBA486E5EA7}" type="presOf" srcId="{8B343725-E9B8-453C-9D75-24E3287558DE}" destId="{631DBAF4-A7F6-4AB4-A303-6E222D5BF0F0}" srcOrd="1" destOrd="0" presId="urn:microsoft.com/office/officeart/2005/8/layout/vList4#1"/>
    <dgm:cxn modelId="{9844EB2E-E492-413D-A045-838DB0F07E0B}" type="presParOf" srcId="{5787CC4B-FD8B-4340-AAE5-B6D8999BC024}" destId="{39C7EEAA-2279-4E32-95C5-895767005E68}" srcOrd="0" destOrd="0" presId="urn:microsoft.com/office/officeart/2005/8/layout/vList4#1"/>
    <dgm:cxn modelId="{2348EDC3-075C-4FA7-8C5E-2EE166E9117F}" type="presParOf" srcId="{39C7EEAA-2279-4E32-95C5-895767005E68}" destId="{DA11ED6E-FCA2-4EE1-8FA8-0415A0966C78}" srcOrd="0" destOrd="0" presId="urn:microsoft.com/office/officeart/2005/8/layout/vList4#1"/>
    <dgm:cxn modelId="{B0AC8D88-EDE3-4574-A0BC-F15A179D21E4}" type="presParOf" srcId="{39C7EEAA-2279-4E32-95C5-895767005E68}" destId="{654278EF-B138-4721-8643-CB9AA7B64A05}" srcOrd="1" destOrd="0" presId="urn:microsoft.com/office/officeart/2005/8/layout/vList4#1"/>
    <dgm:cxn modelId="{38AA369E-1B23-4FB1-8A55-37753C4125C2}" type="presParOf" srcId="{39C7EEAA-2279-4E32-95C5-895767005E68}" destId="{B572278F-110C-4354-A1F5-59D822A4F9E6}" srcOrd="2" destOrd="0" presId="urn:microsoft.com/office/officeart/2005/8/layout/vList4#1"/>
    <dgm:cxn modelId="{6342EFF2-6F81-4698-94CB-E72DD6D1A7D6}" type="presParOf" srcId="{5787CC4B-FD8B-4340-AAE5-B6D8999BC024}" destId="{B04A8733-8760-4BAF-92B5-480417453D9E}" srcOrd="1" destOrd="0" presId="urn:microsoft.com/office/officeart/2005/8/layout/vList4#1"/>
    <dgm:cxn modelId="{915B1E15-E391-4B01-B5E9-AC9C8195A619}" type="presParOf" srcId="{5787CC4B-FD8B-4340-AAE5-B6D8999BC024}" destId="{13709430-8625-4AB3-B8D9-DD58BF65D687}" srcOrd="2" destOrd="0" presId="urn:microsoft.com/office/officeart/2005/8/layout/vList4#1"/>
    <dgm:cxn modelId="{F523A829-FC99-4AA5-937F-92806E52A8A4}" type="presParOf" srcId="{13709430-8625-4AB3-B8D9-DD58BF65D687}" destId="{2182BBCC-203C-4F98-A31B-04F97E5D8CF6}" srcOrd="0" destOrd="0" presId="urn:microsoft.com/office/officeart/2005/8/layout/vList4#1"/>
    <dgm:cxn modelId="{6273F393-9CC0-41C3-95D6-454675BE717C}" type="presParOf" srcId="{13709430-8625-4AB3-B8D9-DD58BF65D687}" destId="{C33053F0-4619-4B2E-A1A4-CA8BCF911DCB}" srcOrd="1" destOrd="0" presId="urn:microsoft.com/office/officeart/2005/8/layout/vList4#1"/>
    <dgm:cxn modelId="{EC5966E5-705B-47E8-863F-D7D137EBAE6A}" type="presParOf" srcId="{13709430-8625-4AB3-B8D9-DD58BF65D687}" destId="{EC3D45E4-A28B-4138-AC4F-7D89D6289BC3}" srcOrd="2" destOrd="0" presId="urn:microsoft.com/office/officeart/2005/8/layout/vList4#1"/>
    <dgm:cxn modelId="{89931701-79BD-4422-B6F0-B5549B1371A9}" type="presParOf" srcId="{5787CC4B-FD8B-4340-AAE5-B6D8999BC024}" destId="{B17B8ABA-0A06-4F69-BE87-82E31111F801}" srcOrd="3" destOrd="0" presId="urn:microsoft.com/office/officeart/2005/8/layout/vList4#1"/>
    <dgm:cxn modelId="{22EDB633-AD41-4F82-A6DE-EC0E9B611D98}" type="presParOf" srcId="{5787CC4B-FD8B-4340-AAE5-B6D8999BC024}" destId="{E3CF8842-878A-467E-A3E3-2E775BB6A3F3}" srcOrd="4" destOrd="0" presId="urn:microsoft.com/office/officeart/2005/8/layout/vList4#1"/>
    <dgm:cxn modelId="{8B30E606-1D11-45AD-91C5-DB1516E62FBF}" type="presParOf" srcId="{E3CF8842-878A-467E-A3E3-2E775BB6A3F3}" destId="{047B03D6-8A08-4AA6-BDDC-2D1B8B00BC74}" srcOrd="0" destOrd="0" presId="urn:microsoft.com/office/officeart/2005/8/layout/vList4#1"/>
    <dgm:cxn modelId="{64E58B8D-E31C-44F8-9557-ADCD82B70339}" type="presParOf" srcId="{E3CF8842-878A-467E-A3E3-2E775BB6A3F3}" destId="{94690A5F-B03D-4FC2-91F6-3C78D6C5B6E1}" srcOrd="1" destOrd="0" presId="urn:microsoft.com/office/officeart/2005/8/layout/vList4#1"/>
    <dgm:cxn modelId="{A9704F1C-5960-4A93-AF16-6D6682D7014D}" type="presParOf" srcId="{E3CF8842-878A-467E-A3E3-2E775BB6A3F3}" destId="{631DBAF4-A7F6-4AB4-A303-6E222D5BF0F0}" srcOrd="2" destOrd="0" presId="urn:microsoft.com/office/officeart/2005/8/layout/vList4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26D6578E-0CF1-48DD-BA0C-BB1CA99CBBF6}" type="doc">
      <dgm:prSet loTypeId="urn:microsoft.com/office/officeart/2005/8/layout/cycle7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PE"/>
        </a:p>
      </dgm:t>
    </dgm:pt>
    <dgm:pt modelId="{155EB003-F7C0-4CB7-918F-56F1EB04D68D}">
      <dgm:prSet phldrT="[Texto]"/>
      <dgm:spPr/>
      <dgm:t>
        <a:bodyPr/>
        <a:lstStyle/>
        <a:p>
          <a:r>
            <a:rPr lang="es-PE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Comunión (Sal 42:2; 1Jn 1:3)</a:t>
          </a:r>
          <a:endParaRPr lang="es-PE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880197B-CA54-442F-8689-EE56DB459D36}" type="parTrans" cxnId="{63E6064E-7E57-4902-84BD-BC65D5E7A163}">
      <dgm:prSet/>
      <dgm:spPr/>
      <dgm:t>
        <a:bodyPr/>
        <a:lstStyle/>
        <a:p>
          <a:endParaRPr lang="es-PE"/>
        </a:p>
      </dgm:t>
    </dgm:pt>
    <dgm:pt modelId="{F4E023C6-3986-427C-91F0-786EE1153016}" type="sibTrans" cxnId="{63E6064E-7E57-4902-84BD-BC65D5E7A163}">
      <dgm:prSet/>
      <dgm:spPr/>
      <dgm:t>
        <a:bodyPr/>
        <a:lstStyle/>
        <a:p>
          <a:endParaRPr lang="es-PE"/>
        </a:p>
      </dgm:t>
    </dgm:pt>
    <dgm:pt modelId="{ED19AF1F-2348-40AA-9009-EFEEEFC250AD}">
      <dgm:prSet phldrT="[Texto]" custT="1"/>
      <dgm:spPr/>
      <dgm:t>
        <a:bodyPr/>
        <a:lstStyle/>
        <a:p>
          <a:r>
            <a:rPr lang="es-PE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Servicio (Mt 5:16)</a:t>
          </a:r>
          <a:endParaRPr lang="es-PE" sz="32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5FDBAF3-41C3-47FB-8D21-BC1303FD7DC9}" type="parTrans" cxnId="{967C40A7-278C-42F5-9966-C7098DDBF2C9}">
      <dgm:prSet/>
      <dgm:spPr/>
      <dgm:t>
        <a:bodyPr/>
        <a:lstStyle/>
        <a:p>
          <a:endParaRPr lang="es-PE"/>
        </a:p>
      </dgm:t>
    </dgm:pt>
    <dgm:pt modelId="{2C19DA23-7C52-44D9-9DFB-D2F4F108088E}" type="sibTrans" cxnId="{967C40A7-278C-42F5-9966-C7098DDBF2C9}">
      <dgm:prSet/>
      <dgm:spPr/>
      <dgm:t>
        <a:bodyPr/>
        <a:lstStyle/>
        <a:p>
          <a:endParaRPr lang="es-PE"/>
        </a:p>
      </dgm:t>
    </dgm:pt>
    <dgm:pt modelId="{4463B03E-236A-43DD-9A8A-360E9898A149}">
      <dgm:prSet phldrT="[Texto]"/>
      <dgm:spPr/>
      <dgm:t>
        <a:bodyPr/>
        <a:lstStyle/>
        <a:p>
          <a:r>
            <a:rPr lang="es-PE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Testificación  (Mr 5.19,20)</a:t>
          </a:r>
          <a:endParaRPr lang="es-PE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ED40D67-CF1C-4B27-845B-729A7030B482}" type="parTrans" cxnId="{225588D8-7AF7-4F58-B152-9C987EDEFE94}">
      <dgm:prSet/>
      <dgm:spPr/>
      <dgm:t>
        <a:bodyPr/>
        <a:lstStyle/>
        <a:p>
          <a:endParaRPr lang="es-PE"/>
        </a:p>
      </dgm:t>
    </dgm:pt>
    <dgm:pt modelId="{A1D47B9F-9182-452C-B362-5956BDA0FA59}" type="sibTrans" cxnId="{225588D8-7AF7-4F58-B152-9C987EDEFE94}">
      <dgm:prSet/>
      <dgm:spPr/>
      <dgm:t>
        <a:bodyPr/>
        <a:lstStyle/>
        <a:p>
          <a:endParaRPr lang="es-PE"/>
        </a:p>
      </dgm:t>
    </dgm:pt>
    <dgm:pt modelId="{ED73D51D-E134-40ED-8C52-F43B27D37D78}" type="pres">
      <dgm:prSet presAssocID="{26D6578E-0CF1-48DD-BA0C-BB1CA99CBBF6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PE"/>
        </a:p>
      </dgm:t>
    </dgm:pt>
    <dgm:pt modelId="{D67F0036-330E-4186-AEB8-CA41CCF49613}" type="pres">
      <dgm:prSet presAssocID="{155EB003-F7C0-4CB7-918F-56F1EB04D68D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6C2C289B-95E6-47DC-8C85-F9C2A6EA45D4}" type="pres">
      <dgm:prSet presAssocID="{F4E023C6-3986-427C-91F0-786EE1153016}" presName="sibTrans" presStyleLbl="sibTrans2D1" presStyleIdx="0" presStyleCnt="3"/>
      <dgm:spPr/>
      <dgm:t>
        <a:bodyPr/>
        <a:lstStyle/>
        <a:p>
          <a:endParaRPr lang="es-PE"/>
        </a:p>
      </dgm:t>
    </dgm:pt>
    <dgm:pt modelId="{FAFEA9DE-8DF7-4CE1-AB5B-23AEA34BFFCA}" type="pres">
      <dgm:prSet presAssocID="{F4E023C6-3986-427C-91F0-786EE1153016}" presName="connectorText" presStyleLbl="sibTrans2D1" presStyleIdx="0" presStyleCnt="3"/>
      <dgm:spPr/>
      <dgm:t>
        <a:bodyPr/>
        <a:lstStyle/>
        <a:p>
          <a:endParaRPr lang="es-PE"/>
        </a:p>
      </dgm:t>
    </dgm:pt>
    <dgm:pt modelId="{57A4E0E2-5311-4203-AA71-426E88566CBF}" type="pres">
      <dgm:prSet presAssocID="{ED19AF1F-2348-40AA-9009-EFEEEFC250AD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A56C0954-A5C8-4E16-95EB-CF82C3E6040A}" type="pres">
      <dgm:prSet presAssocID="{2C19DA23-7C52-44D9-9DFB-D2F4F108088E}" presName="sibTrans" presStyleLbl="sibTrans2D1" presStyleIdx="1" presStyleCnt="3"/>
      <dgm:spPr/>
      <dgm:t>
        <a:bodyPr/>
        <a:lstStyle/>
        <a:p>
          <a:endParaRPr lang="es-PE"/>
        </a:p>
      </dgm:t>
    </dgm:pt>
    <dgm:pt modelId="{A0884320-F738-4A59-BD97-84203546558F}" type="pres">
      <dgm:prSet presAssocID="{2C19DA23-7C52-44D9-9DFB-D2F4F108088E}" presName="connectorText" presStyleLbl="sibTrans2D1" presStyleIdx="1" presStyleCnt="3"/>
      <dgm:spPr/>
      <dgm:t>
        <a:bodyPr/>
        <a:lstStyle/>
        <a:p>
          <a:endParaRPr lang="es-PE"/>
        </a:p>
      </dgm:t>
    </dgm:pt>
    <dgm:pt modelId="{62D303D3-E506-44D4-BD01-4719052AA719}" type="pres">
      <dgm:prSet presAssocID="{4463B03E-236A-43DD-9A8A-360E9898A149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42277A5E-2D05-4678-ABB0-57C59954E7F2}" type="pres">
      <dgm:prSet presAssocID="{A1D47B9F-9182-452C-B362-5956BDA0FA59}" presName="sibTrans" presStyleLbl="sibTrans2D1" presStyleIdx="2" presStyleCnt="3"/>
      <dgm:spPr/>
      <dgm:t>
        <a:bodyPr/>
        <a:lstStyle/>
        <a:p>
          <a:endParaRPr lang="es-PE"/>
        </a:p>
      </dgm:t>
    </dgm:pt>
    <dgm:pt modelId="{7BA7C684-59F5-402F-9FDF-DEC0F1447B78}" type="pres">
      <dgm:prSet presAssocID="{A1D47B9F-9182-452C-B362-5956BDA0FA59}" presName="connectorText" presStyleLbl="sibTrans2D1" presStyleIdx="2" presStyleCnt="3"/>
      <dgm:spPr/>
      <dgm:t>
        <a:bodyPr/>
        <a:lstStyle/>
        <a:p>
          <a:endParaRPr lang="es-PE"/>
        </a:p>
      </dgm:t>
    </dgm:pt>
  </dgm:ptLst>
  <dgm:cxnLst>
    <dgm:cxn modelId="{A82155E5-7E76-4DA2-9A23-129A2E4C7E51}" type="presOf" srcId="{A1D47B9F-9182-452C-B362-5956BDA0FA59}" destId="{7BA7C684-59F5-402F-9FDF-DEC0F1447B78}" srcOrd="1" destOrd="0" presId="urn:microsoft.com/office/officeart/2005/8/layout/cycle7"/>
    <dgm:cxn modelId="{225588D8-7AF7-4F58-B152-9C987EDEFE94}" srcId="{26D6578E-0CF1-48DD-BA0C-BB1CA99CBBF6}" destId="{4463B03E-236A-43DD-9A8A-360E9898A149}" srcOrd="2" destOrd="0" parTransId="{BED40D67-CF1C-4B27-845B-729A7030B482}" sibTransId="{A1D47B9F-9182-452C-B362-5956BDA0FA59}"/>
    <dgm:cxn modelId="{BEEF6DC5-539D-4525-B460-6D5A68FF7509}" type="presOf" srcId="{ED19AF1F-2348-40AA-9009-EFEEEFC250AD}" destId="{57A4E0E2-5311-4203-AA71-426E88566CBF}" srcOrd="0" destOrd="0" presId="urn:microsoft.com/office/officeart/2005/8/layout/cycle7"/>
    <dgm:cxn modelId="{F61BFD3D-68DA-4A52-87A7-B093D4AE8572}" type="presOf" srcId="{2C19DA23-7C52-44D9-9DFB-D2F4F108088E}" destId="{A0884320-F738-4A59-BD97-84203546558F}" srcOrd="1" destOrd="0" presId="urn:microsoft.com/office/officeart/2005/8/layout/cycle7"/>
    <dgm:cxn modelId="{6FE00C7A-13B9-43DC-ABB7-79AAB48D9310}" type="presOf" srcId="{26D6578E-0CF1-48DD-BA0C-BB1CA99CBBF6}" destId="{ED73D51D-E134-40ED-8C52-F43B27D37D78}" srcOrd="0" destOrd="0" presId="urn:microsoft.com/office/officeart/2005/8/layout/cycle7"/>
    <dgm:cxn modelId="{D245E521-D597-466D-86D8-40F596FA9AED}" type="presOf" srcId="{F4E023C6-3986-427C-91F0-786EE1153016}" destId="{6C2C289B-95E6-47DC-8C85-F9C2A6EA45D4}" srcOrd="0" destOrd="0" presId="urn:microsoft.com/office/officeart/2005/8/layout/cycle7"/>
    <dgm:cxn modelId="{9CBFF32C-BA58-460A-B443-FE818A1EF718}" type="presOf" srcId="{F4E023C6-3986-427C-91F0-786EE1153016}" destId="{FAFEA9DE-8DF7-4CE1-AB5B-23AEA34BFFCA}" srcOrd="1" destOrd="0" presId="urn:microsoft.com/office/officeart/2005/8/layout/cycle7"/>
    <dgm:cxn modelId="{58E46E21-2BCF-49FF-B55F-2C3D06A5FE63}" type="presOf" srcId="{4463B03E-236A-43DD-9A8A-360E9898A149}" destId="{62D303D3-E506-44D4-BD01-4719052AA719}" srcOrd="0" destOrd="0" presId="urn:microsoft.com/office/officeart/2005/8/layout/cycle7"/>
    <dgm:cxn modelId="{63E6064E-7E57-4902-84BD-BC65D5E7A163}" srcId="{26D6578E-0CF1-48DD-BA0C-BB1CA99CBBF6}" destId="{155EB003-F7C0-4CB7-918F-56F1EB04D68D}" srcOrd="0" destOrd="0" parTransId="{6880197B-CA54-442F-8689-EE56DB459D36}" sibTransId="{F4E023C6-3986-427C-91F0-786EE1153016}"/>
    <dgm:cxn modelId="{6F97B4EC-7719-4ED2-B804-724641BB7C3B}" type="presOf" srcId="{2C19DA23-7C52-44D9-9DFB-D2F4F108088E}" destId="{A56C0954-A5C8-4E16-95EB-CF82C3E6040A}" srcOrd="0" destOrd="0" presId="urn:microsoft.com/office/officeart/2005/8/layout/cycle7"/>
    <dgm:cxn modelId="{967C40A7-278C-42F5-9966-C7098DDBF2C9}" srcId="{26D6578E-0CF1-48DD-BA0C-BB1CA99CBBF6}" destId="{ED19AF1F-2348-40AA-9009-EFEEEFC250AD}" srcOrd="1" destOrd="0" parTransId="{85FDBAF3-41C3-47FB-8D21-BC1303FD7DC9}" sibTransId="{2C19DA23-7C52-44D9-9DFB-D2F4F108088E}"/>
    <dgm:cxn modelId="{AC43FD08-29B6-4B1D-9EE5-B67295A827A8}" type="presOf" srcId="{155EB003-F7C0-4CB7-918F-56F1EB04D68D}" destId="{D67F0036-330E-4186-AEB8-CA41CCF49613}" srcOrd="0" destOrd="0" presId="urn:microsoft.com/office/officeart/2005/8/layout/cycle7"/>
    <dgm:cxn modelId="{229AB2DC-9449-4D48-949E-EBEE524B8694}" type="presOf" srcId="{A1D47B9F-9182-452C-B362-5956BDA0FA59}" destId="{42277A5E-2D05-4678-ABB0-57C59954E7F2}" srcOrd="0" destOrd="0" presId="urn:microsoft.com/office/officeart/2005/8/layout/cycle7"/>
    <dgm:cxn modelId="{AB8090F0-F193-44B6-98EB-FEB730C84FB2}" type="presParOf" srcId="{ED73D51D-E134-40ED-8C52-F43B27D37D78}" destId="{D67F0036-330E-4186-AEB8-CA41CCF49613}" srcOrd="0" destOrd="0" presId="urn:microsoft.com/office/officeart/2005/8/layout/cycle7"/>
    <dgm:cxn modelId="{735C2058-483C-48F3-8A1B-7E4FBCB1EA76}" type="presParOf" srcId="{ED73D51D-E134-40ED-8C52-F43B27D37D78}" destId="{6C2C289B-95E6-47DC-8C85-F9C2A6EA45D4}" srcOrd="1" destOrd="0" presId="urn:microsoft.com/office/officeart/2005/8/layout/cycle7"/>
    <dgm:cxn modelId="{1FECFA83-446E-488F-9A16-39D48DA83340}" type="presParOf" srcId="{6C2C289B-95E6-47DC-8C85-F9C2A6EA45D4}" destId="{FAFEA9DE-8DF7-4CE1-AB5B-23AEA34BFFCA}" srcOrd="0" destOrd="0" presId="urn:microsoft.com/office/officeart/2005/8/layout/cycle7"/>
    <dgm:cxn modelId="{0FADEE1C-C742-4D08-B572-57B6AEA910F3}" type="presParOf" srcId="{ED73D51D-E134-40ED-8C52-F43B27D37D78}" destId="{57A4E0E2-5311-4203-AA71-426E88566CBF}" srcOrd="2" destOrd="0" presId="urn:microsoft.com/office/officeart/2005/8/layout/cycle7"/>
    <dgm:cxn modelId="{C0D22BD1-1865-47DA-AD74-3852513A6BC8}" type="presParOf" srcId="{ED73D51D-E134-40ED-8C52-F43B27D37D78}" destId="{A56C0954-A5C8-4E16-95EB-CF82C3E6040A}" srcOrd="3" destOrd="0" presId="urn:microsoft.com/office/officeart/2005/8/layout/cycle7"/>
    <dgm:cxn modelId="{BA60B317-C42E-4873-A327-A86DF129DAAB}" type="presParOf" srcId="{A56C0954-A5C8-4E16-95EB-CF82C3E6040A}" destId="{A0884320-F738-4A59-BD97-84203546558F}" srcOrd="0" destOrd="0" presId="urn:microsoft.com/office/officeart/2005/8/layout/cycle7"/>
    <dgm:cxn modelId="{9197BB39-4D4F-4B19-AC8D-2465DD9BA9BC}" type="presParOf" srcId="{ED73D51D-E134-40ED-8C52-F43B27D37D78}" destId="{62D303D3-E506-44D4-BD01-4719052AA719}" srcOrd="4" destOrd="0" presId="urn:microsoft.com/office/officeart/2005/8/layout/cycle7"/>
    <dgm:cxn modelId="{E63F55EF-11E1-4DAB-B31E-5E8ED8CA4F22}" type="presParOf" srcId="{ED73D51D-E134-40ED-8C52-F43B27D37D78}" destId="{42277A5E-2D05-4678-ABB0-57C59954E7F2}" srcOrd="5" destOrd="0" presId="urn:microsoft.com/office/officeart/2005/8/layout/cycle7"/>
    <dgm:cxn modelId="{A1CBDB9B-64F5-4B2F-A1CE-BBBB43495913}" type="presParOf" srcId="{42277A5E-2D05-4678-ABB0-57C59954E7F2}" destId="{7BA7C684-59F5-402F-9FDF-DEC0F1447B78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627EF8-6D66-4E2D-BEAC-BF7C927D3416}">
      <dsp:nvSpPr>
        <dsp:cNvPr id="0" name=""/>
        <dsp:cNvSpPr/>
      </dsp:nvSpPr>
      <dsp:spPr>
        <a:xfrm>
          <a:off x="2027686" y="1787"/>
          <a:ext cx="1571594" cy="102153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21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SER TOTAL</a:t>
          </a:r>
          <a:endParaRPr lang="es-PE" sz="21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077553" y="51654"/>
        <a:ext cx="1471860" cy="921802"/>
      </dsp:txXfrm>
    </dsp:sp>
    <dsp:sp modelId="{983588E6-D244-4D8E-8E53-C1B786F24018}">
      <dsp:nvSpPr>
        <dsp:cNvPr id="0" name=""/>
        <dsp:cNvSpPr/>
      </dsp:nvSpPr>
      <dsp:spPr>
        <a:xfrm>
          <a:off x="772253" y="512555"/>
          <a:ext cx="4082460" cy="4082460"/>
        </a:xfrm>
        <a:custGeom>
          <a:avLst/>
          <a:gdLst/>
          <a:ahLst/>
          <a:cxnLst/>
          <a:rect l="0" t="0" r="0" b="0"/>
          <a:pathLst>
            <a:path>
              <a:moveTo>
                <a:pt x="3037643" y="259719"/>
              </a:moveTo>
              <a:arcTo wR="2041230" hR="2041230" stAng="17953119" swAng="1212041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3ECCCC-D85A-49C3-9691-E5CDB9A0FD00}">
      <dsp:nvSpPr>
        <dsp:cNvPr id="0" name=""/>
        <dsp:cNvSpPr/>
      </dsp:nvSpPr>
      <dsp:spPr>
        <a:xfrm>
          <a:off x="3969011" y="1412242"/>
          <a:ext cx="1571594" cy="102153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21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MENTAL</a:t>
          </a:r>
          <a:endParaRPr lang="es-PE" sz="21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018878" y="1462109"/>
        <a:ext cx="1471860" cy="921802"/>
      </dsp:txXfrm>
    </dsp:sp>
    <dsp:sp modelId="{375C274A-51E0-4B95-8B4B-3E570A095B44}">
      <dsp:nvSpPr>
        <dsp:cNvPr id="0" name=""/>
        <dsp:cNvSpPr/>
      </dsp:nvSpPr>
      <dsp:spPr>
        <a:xfrm>
          <a:off x="772253" y="512555"/>
          <a:ext cx="4082460" cy="4082460"/>
        </a:xfrm>
        <a:custGeom>
          <a:avLst/>
          <a:gdLst/>
          <a:ahLst/>
          <a:cxnLst/>
          <a:rect l="0" t="0" r="0" b="0"/>
          <a:pathLst>
            <a:path>
              <a:moveTo>
                <a:pt x="4077570" y="2182432"/>
              </a:moveTo>
              <a:arcTo wR="2041230" hR="2041230" stAng="21837997" swAng="1360115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920204C-EE68-4B28-ACCE-795934C3F864}">
      <dsp:nvSpPr>
        <dsp:cNvPr id="0" name=""/>
        <dsp:cNvSpPr/>
      </dsp:nvSpPr>
      <dsp:spPr>
        <a:xfrm>
          <a:off x="3227491" y="3694407"/>
          <a:ext cx="1571594" cy="102153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21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ESPIRITUAL</a:t>
          </a:r>
          <a:endParaRPr lang="es-PE" sz="21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277358" y="3744274"/>
        <a:ext cx="1471860" cy="921802"/>
      </dsp:txXfrm>
    </dsp:sp>
    <dsp:sp modelId="{691EF14C-C7CF-4D5B-BF4C-8DFB06C03CEB}">
      <dsp:nvSpPr>
        <dsp:cNvPr id="0" name=""/>
        <dsp:cNvSpPr/>
      </dsp:nvSpPr>
      <dsp:spPr>
        <a:xfrm>
          <a:off x="772253" y="512555"/>
          <a:ext cx="4082460" cy="4082460"/>
        </a:xfrm>
        <a:custGeom>
          <a:avLst/>
          <a:gdLst/>
          <a:ahLst/>
          <a:cxnLst/>
          <a:rect l="0" t="0" r="0" b="0"/>
          <a:pathLst>
            <a:path>
              <a:moveTo>
                <a:pt x="2291892" y="4067010"/>
              </a:moveTo>
              <a:arcTo wR="2041230" hR="2041230" stAng="4976777" swAng="846446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44F23D-0549-4BF3-BB5F-A84EDA87C236}">
      <dsp:nvSpPr>
        <dsp:cNvPr id="0" name=""/>
        <dsp:cNvSpPr/>
      </dsp:nvSpPr>
      <dsp:spPr>
        <a:xfrm>
          <a:off x="827881" y="3694407"/>
          <a:ext cx="1571594" cy="102153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21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SOCIAL</a:t>
          </a:r>
          <a:endParaRPr lang="es-PE" sz="21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877748" y="3744274"/>
        <a:ext cx="1471860" cy="921802"/>
      </dsp:txXfrm>
    </dsp:sp>
    <dsp:sp modelId="{9D08AAEA-4A0D-4713-9B90-9F5FF8D3C1EB}">
      <dsp:nvSpPr>
        <dsp:cNvPr id="0" name=""/>
        <dsp:cNvSpPr/>
      </dsp:nvSpPr>
      <dsp:spPr>
        <a:xfrm>
          <a:off x="772253" y="512555"/>
          <a:ext cx="4082460" cy="4082460"/>
        </a:xfrm>
        <a:custGeom>
          <a:avLst/>
          <a:gdLst/>
          <a:ahLst/>
          <a:cxnLst/>
          <a:rect l="0" t="0" r="0" b="0"/>
          <a:pathLst>
            <a:path>
              <a:moveTo>
                <a:pt x="216617" y="2956330"/>
              </a:moveTo>
              <a:arcTo wR="2041230" hR="2041230" stAng="9201888" swAng="1360115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519CCE-DA2A-4BA0-A06F-CAE07127CE1F}">
      <dsp:nvSpPr>
        <dsp:cNvPr id="0" name=""/>
        <dsp:cNvSpPr/>
      </dsp:nvSpPr>
      <dsp:spPr>
        <a:xfrm>
          <a:off x="86361" y="1412242"/>
          <a:ext cx="1571594" cy="102153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21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FISICO</a:t>
          </a:r>
          <a:endParaRPr lang="es-PE" sz="21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36228" y="1462109"/>
        <a:ext cx="1471860" cy="921802"/>
      </dsp:txXfrm>
    </dsp:sp>
    <dsp:sp modelId="{3EA72DF3-1C3B-4B46-A212-1A1CF23C9841}">
      <dsp:nvSpPr>
        <dsp:cNvPr id="0" name=""/>
        <dsp:cNvSpPr/>
      </dsp:nvSpPr>
      <dsp:spPr>
        <a:xfrm>
          <a:off x="772253" y="512555"/>
          <a:ext cx="4082460" cy="4082460"/>
        </a:xfrm>
        <a:custGeom>
          <a:avLst/>
          <a:gdLst/>
          <a:ahLst/>
          <a:cxnLst/>
          <a:rect l="0" t="0" r="0" b="0"/>
          <a:pathLst>
            <a:path>
              <a:moveTo>
                <a:pt x="490934" y="713373"/>
              </a:moveTo>
              <a:arcTo wR="2041230" hR="2041230" stAng="13234840" swAng="1212041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8E157F-CCAF-44FC-9B6E-B0B0EAE41578}">
      <dsp:nvSpPr>
        <dsp:cNvPr id="0" name=""/>
        <dsp:cNvSpPr/>
      </dsp:nvSpPr>
      <dsp:spPr>
        <a:xfrm>
          <a:off x="673729" y="1000"/>
          <a:ext cx="2037820" cy="1404058"/>
        </a:xfrm>
        <a:prstGeom prst="round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C168C8-9577-4AAC-8824-B7FFBE26C73E}">
      <dsp:nvSpPr>
        <dsp:cNvPr id="0" name=""/>
        <dsp:cNvSpPr/>
      </dsp:nvSpPr>
      <dsp:spPr>
        <a:xfrm>
          <a:off x="576026" y="1405059"/>
          <a:ext cx="2233227" cy="7560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27584" rIns="227584" bIns="0" numCol="1" spcCol="1270" anchor="t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32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Sabiduría</a:t>
          </a:r>
          <a:endParaRPr lang="es-PE" sz="32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76026" y="1405059"/>
        <a:ext cx="2233227" cy="756031"/>
      </dsp:txXfrm>
    </dsp:sp>
    <dsp:sp modelId="{17C972EB-33EF-499F-87AB-2D50AF1D82A7}">
      <dsp:nvSpPr>
        <dsp:cNvPr id="0" name=""/>
        <dsp:cNvSpPr/>
      </dsp:nvSpPr>
      <dsp:spPr>
        <a:xfrm>
          <a:off x="2988361" y="28604"/>
          <a:ext cx="2037820" cy="1404058"/>
        </a:xfrm>
        <a:prstGeom prst="roundRect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30BBDB-3C94-42AD-B8F5-4208069E78A2}">
      <dsp:nvSpPr>
        <dsp:cNvPr id="0" name=""/>
        <dsp:cNvSpPr/>
      </dsp:nvSpPr>
      <dsp:spPr>
        <a:xfrm>
          <a:off x="3013121" y="1405059"/>
          <a:ext cx="2037820" cy="7560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27584" rIns="227584" bIns="0" numCol="1" spcCol="1270" anchor="t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32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Físico</a:t>
          </a:r>
          <a:endParaRPr lang="es-PE" sz="32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013121" y="1405059"/>
        <a:ext cx="2037820" cy="756031"/>
      </dsp:txXfrm>
    </dsp:sp>
    <dsp:sp modelId="{63C9B3C1-77A0-4876-A21A-AAC76AB748C8}">
      <dsp:nvSpPr>
        <dsp:cNvPr id="0" name=""/>
        <dsp:cNvSpPr/>
      </dsp:nvSpPr>
      <dsp:spPr>
        <a:xfrm>
          <a:off x="673729" y="2364872"/>
          <a:ext cx="2037820" cy="1404058"/>
        </a:xfrm>
        <a:prstGeom prst="roundRect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CDF1DB-5AD4-440B-9DE3-81D5C0CAB100}">
      <dsp:nvSpPr>
        <dsp:cNvPr id="0" name=""/>
        <dsp:cNvSpPr/>
      </dsp:nvSpPr>
      <dsp:spPr>
        <a:xfrm>
          <a:off x="673729" y="3768930"/>
          <a:ext cx="2037820" cy="7560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27584" rIns="227584" bIns="0" numCol="1" spcCol="1270" anchor="t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32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Espiritual</a:t>
          </a:r>
          <a:endParaRPr lang="es-PE" sz="32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673729" y="3768930"/>
        <a:ext cx="2037820" cy="756031"/>
      </dsp:txXfrm>
    </dsp:sp>
    <dsp:sp modelId="{D7A914DA-D3AF-409F-95AA-F50F5D8B1958}">
      <dsp:nvSpPr>
        <dsp:cNvPr id="0" name=""/>
        <dsp:cNvSpPr/>
      </dsp:nvSpPr>
      <dsp:spPr>
        <a:xfrm>
          <a:off x="2915417" y="2364872"/>
          <a:ext cx="2037820" cy="1404058"/>
        </a:xfrm>
        <a:prstGeom prst="roundRect">
          <a:avLst/>
        </a:prstGeom>
        <a:blipFill rotWithShape="0">
          <a:blip xmlns:r="http://schemas.openxmlformats.org/officeDocument/2006/relationships" r:embed="rId4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DDFFEF-0DBB-4EDC-84BB-B7EAB72AA13D}">
      <dsp:nvSpPr>
        <dsp:cNvPr id="0" name=""/>
        <dsp:cNvSpPr/>
      </dsp:nvSpPr>
      <dsp:spPr>
        <a:xfrm>
          <a:off x="2915417" y="3768930"/>
          <a:ext cx="2037820" cy="7560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27584" rIns="227584" bIns="0" numCol="1" spcCol="1270" anchor="t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32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Social</a:t>
          </a:r>
          <a:endParaRPr lang="es-PE" sz="32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915417" y="3768930"/>
        <a:ext cx="2037820" cy="75603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05149A-66C8-4E97-93F8-26B09B1C2A6E}">
      <dsp:nvSpPr>
        <dsp:cNvPr id="0" name=""/>
        <dsp:cNvSpPr/>
      </dsp:nvSpPr>
      <dsp:spPr>
        <a:xfrm>
          <a:off x="1727" y="0"/>
          <a:ext cx="2688282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3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Fidelidad (1Co 4:2)</a:t>
          </a:r>
          <a:endParaRPr lang="es-PE" sz="3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727" y="1810385"/>
        <a:ext cx="2688282" cy="1810385"/>
      </dsp:txXfrm>
    </dsp:sp>
    <dsp:sp modelId="{26A40A3A-918F-4DF1-883D-1B4C5B7D6808}">
      <dsp:nvSpPr>
        <dsp:cNvPr id="0" name=""/>
        <dsp:cNvSpPr/>
      </dsp:nvSpPr>
      <dsp:spPr>
        <a:xfrm>
          <a:off x="592296" y="271557"/>
          <a:ext cx="1507145" cy="1507145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1ED4755-9C54-4A76-A20B-BE15C039A14F}">
      <dsp:nvSpPr>
        <dsp:cNvPr id="0" name=""/>
        <dsp:cNvSpPr/>
      </dsp:nvSpPr>
      <dsp:spPr>
        <a:xfrm>
          <a:off x="2746652" y="0"/>
          <a:ext cx="2688282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3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Productividad </a:t>
          </a:r>
        </a:p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3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(Mt 25: 27)</a:t>
          </a:r>
          <a:endParaRPr lang="es-PE" sz="3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746652" y="1810385"/>
        <a:ext cx="2688282" cy="1810385"/>
      </dsp:txXfrm>
    </dsp:sp>
    <dsp:sp modelId="{043B5B6B-1AE7-4C5C-A072-FD2EF5F68A9B}">
      <dsp:nvSpPr>
        <dsp:cNvPr id="0" name=""/>
        <dsp:cNvSpPr/>
      </dsp:nvSpPr>
      <dsp:spPr>
        <a:xfrm>
          <a:off x="3361227" y="271557"/>
          <a:ext cx="1507145" cy="1507145"/>
        </a:xfrm>
        <a:prstGeom prst="ellipse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943EBD3-039E-4BED-92ED-DA456DEC4D88}">
      <dsp:nvSpPr>
        <dsp:cNvPr id="0" name=""/>
        <dsp:cNvSpPr/>
      </dsp:nvSpPr>
      <dsp:spPr>
        <a:xfrm>
          <a:off x="5539589" y="0"/>
          <a:ext cx="2688282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3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Honestidad</a:t>
          </a:r>
        </a:p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3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(Lc 16:1,2)</a:t>
          </a:r>
          <a:endParaRPr lang="es-PE" sz="3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539589" y="1810385"/>
        <a:ext cx="2688282" cy="1810385"/>
      </dsp:txXfrm>
    </dsp:sp>
    <dsp:sp modelId="{7F8FA9A1-9644-4A16-960F-FFB163381E18}">
      <dsp:nvSpPr>
        <dsp:cNvPr id="0" name=""/>
        <dsp:cNvSpPr/>
      </dsp:nvSpPr>
      <dsp:spPr>
        <a:xfrm>
          <a:off x="6130158" y="271557"/>
          <a:ext cx="1507145" cy="1507145"/>
        </a:xfrm>
        <a:prstGeom prst="ellipse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6691845-EEC7-48E5-A8F9-6FCADC5F6DF6}">
      <dsp:nvSpPr>
        <dsp:cNvPr id="0" name=""/>
        <dsp:cNvSpPr/>
      </dsp:nvSpPr>
      <dsp:spPr>
        <a:xfrm>
          <a:off x="298369" y="3628998"/>
          <a:ext cx="7571232" cy="678894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1F473A-3716-4F3D-A476-18A8101C6FFD}">
      <dsp:nvSpPr>
        <dsp:cNvPr id="0" name=""/>
        <dsp:cNvSpPr/>
      </dsp:nvSpPr>
      <dsp:spPr>
        <a:xfrm>
          <a:off x="237154" y="0"/>
          <a:ext cx="3917032" cy="3917032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8A6B47-2E29-4929-8DA9-E4940264296E}">
      <dsp:nvSpPr>
        <dsp:cNvPr id="0" name=""/>
        <dsp:cNvSpPr/>
      </dsp:nvSpPr>
      <dsp:spPr>
        <a:xfrm>
          <a:off x="2195670" y="393807"/>
          <a:ext cx="2546070" cy="92723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23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El hombre creado</a:t>
          </a:r>
          <a:endParaRPr lang="es-PE" sz="23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240934" y="439071"/>
        <a:ext cx="2455542" cy="836706"/>
      </dsp:txXfrm>
    </dsp:sp>
    <dsp:sp modelId="{118727E4-6146-49EB-81C4-F6589022FE7B}">
      <dsp:nvSpPr>
        <dsp:cNvPr id="0" name=""/>
        <dsp:cNvSpPr/>
      </dsp:nvSpPr>
      <dsp:spPr>
        <a:xfrm>
          <a:off x="2195670" y="1436946"/>
          <a:ext cx="2546070" cy="92723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23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El hombre redimido</a:t>
          </a:r>
          <a:endParaRPr lang="es-PE" sz="23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240934" y="1482210"/>
        <a:ext cx="2455542" cy="836706"/>
      </dsp:txXfrm>
    </dsp:sp>
    <dsp:sp modelId="{69A60626-D1FB-495E-9A57-24E953F4AB65}">
      <dsp:nvSpPr>
        <dsp:cNvPr id="0" name=""/>
        <dsp:cNvSpPr/>
      </dsp:nvSpPr>
      <dsp:spPr>
        <a:xfrm>
          <a:off x="2195670" y="2480085"/>
          <a:ext cx="2546070" cy="92723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23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El hombre restaurado </a:t>
          </a:r>
          <a:endParaRPr lang="es-PE" sz="23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240934" y="2525349"/>
        <a:ext cx="2455542" cy="83670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FBBC6F-7C45-42B4-A5EA-3FA4619B6EF4}">
      <dsp:nvSpPr>
        <dsp:cNvPr id="0" name=""/>
        <dsp:cNvSpPr/>
      </dsp:nvSpPr>
      <dsp:spPr>
        <a:xfrm rot="10800000">
          <a:off x="1219090" y="530"/>
          <a:ext cx="3591399" cy="1257960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4725" tIns="114300" rIns="21336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3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Alimentación </a:t>
          </a:r>
          <a:endParaRPr lang="es-PE" sz="3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10800000">
        <a:off x="1533580" y="530"/>
        <a:ext cx="3276909" cy="1257960"/>
      </dsp:txXfrm>
    </dsp:sp>
    <dsp:sp modelId="{D00DA4A5-6328-4640-8C88-A7078A2432AA}">
      <dsp:nvSpPr>
        <dsp:cNvPr id="0" name=""/>
        <dsp:cNvSpPr/>
      </dsp:nvSpPr>
      <dsp:spPr>
        <a:xfrm>
          <a:off x="590110" y="530"/>
          <a:ext cx="1257960" cy="1257960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382B240-8931-47B7-9261-D52DBBACEA14}">
      <dsp:nvSpPr>
        <dsp:cNvPr id="0" name=""/>
        <dsp:cNvSpPr/>
      </dsp:nvSpPr>
      <dsp:spPr>
        <a:xfrm rot="10800000">
          <a:off x="1219090" y="1634001"/>
          <a:ext cx="3591399" cy="1257960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4725" tIns="114300" rIns="21336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3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Vestimenta </a:t>
          </a:r>
          <a:endParaRPr lang="es-PE" sz="3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10800000">
        <a:off x="1533580" y="1634001"/>
        <a:ext cx="3276909" cy="1257960"/>
      </dsp:txXfrm>
    </dsp:sp>
    <dsp:sp modelId="{BB6A9382-A621-4F11-A6CE-313695A8D6BD}">
      <dsp:nvSpPr>
        <dsp:cNvPr id="0" name=""/>
        <dsp:cNvSpPr/>
      </dsp:nvSpPr>
      <dsp:spPr>
        <a:xfrm>
          <a:off x="590110" y="1634001"/>
          <a:ext cx="1257960" cy="1257960"/>
        </a:xfrm>
        <a:prstGeom prst="ellipse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0A74F76-3A6C-49A2-A68A-CC3E5A1B4CD1}">
      <dsp:nvSpPr>
        <dsp:cNvPr id="0" name=""/>
        <dsp:cNvSpPr/>
      </dsp:nvSpPr>
      <dsp:spPr>
        <a:xfrm rot="10800000">
          <a:off x="1219090" y="3267472"/>
          <a:ext cx="3591399" cy="1257960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4725" tIns="114300" rIns="21336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3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Recreación </a:t>
          </a:r>
          <a:endParaRPr lang="es-PE" sz="3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10800000">
        <a:off x="1533580" y="3267472"/>
        <a:ext cx="3276909" cy="1257960"/>
      </dsp:txXfrm>
    </dsp:sp>
    <dsp:sp modelId="{850FCC08-0F53-417A-B15E-43B64112B7CF}">
      <dsp:nvSpPr>
        <dsp:cNvPr id="0" name=""/>
        <dsp:cNvSpPr/>
      </dsp:nvSpPr>
      <dsp:spPr>
        <a:xfrm>
          <a:off x="590110" y="3267472"/>
          <a:ext cx="1257960" cy="1257960"/>
        </a:xfrm>
        <a:prstGeom prst="ellipse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298E80-A873-4979-A174-830879B97655}">
      <dsp:nvSpPr>
        <dsp:cNvPr id="0" name=""/>
        <dsp:cNvSpPr/>
      </dsp:nvSpPr>
      <dsp:spPr>
        <a:xfrm rot="16200000">
          <a:off x="-1516044" y="2326353"/>
          <a:ext cx="3530251" cy="3960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349316" bIns="0" numCol="1" spcCol="1270" anchor="t" anchorCtr="0">
          <a:noAutofit/>
        </a:bodyPr>
        <a:lstStyle/>
        <a:p>
          <a:pPr lvl="0" algn="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32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Nuevo corazón </a:t>
          </a:r>
          <a:endParaRPr lang="es-PE" sz="32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-1516044" y="2326353"/>
        <a:ext cx="3530251" cy="396075"/>
      </dsp:txXfrm>
    </dsp:sp>
    <dsp:sp modelId="{3D6B226C-AEA2-406E-9E35-4DFC07959562}">
      <dsp:nvSpPr>
        <dsp:cNvPr id="0" name=""/>
        <dsp:cNvSpPr/>
      </dsp:nvSpPr>
      <dsp:spPr>
        <a:xfrm>
          <a:off x="447118" y="759265"/>
          <a:ext cx="1972874" cy="353025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349316" rIns="170688" bIns="17068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PE" sz="19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Salmo 51:10 Corazón nuevo</a:t>
          </a:r>
          <a:endParaRPr lang="es-PE" sz="19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PE" sz="19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Ezequiel 36:26 Corazón de carne</a:t>
          </a:r>
          <a:endParaRPr lang="es-PE" sz="19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47118" y="759265"/>
        <a:ext cx="1972874" cy="3530251"/>
      </dsp:txXfrm>
    </dsp:sp>
    <dsp:sp modelId="{3E9DA6B4-B3A2-4BC9-BCAA-3845F38ECCB8}">
      <dsp:nvSpPr>
        <dsp:cNvPr id="0" name=""/>
        <dsp:cNvSpPr/>
      </dsp:nvSpPr>
      <dsp:spPr>
        <a:xfrm>
          <a:off x="51042" y="236446"/>
          <a:ext cx="792150" cy="792150"/>
        </a:xfrm>
        <a:prstGeom prst="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ADF7778-6CDA-4517-9E24-063C020160D1}">
      <dsp:nvSpPr>
        <dsp:cNvPr id="0" name=""/>
        <dsp:cNvSpPr/>
      </dsp:nvSpPr>
      <dsp:spPr>
        <a:xfrm rot="16200000">
          <a:off x="1363236" y="2326353"/>
          <a:ext cx="3530251" cy="3960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349316" bIns="0" numCol="1" spcCol="1270" anchor="t" anchorCtr="0">
          <a:noAutofit/>
        </a:bodyPr>
        <a:lstStyle/>
        <a:p>
          <a:pPr lvl="0" algn="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2300" b="1" kern="1200" dirty="0" smtClean="0"/>
            <a:t>Elige pensamientos útiles</a:t>
          </a:r>
          <a:endParaRPr lang="es-PE" sz="2300" b="1" kern="1200" dirty="0"/>
        </a:p>
      </dsp:txBody>
      <dsp:txXfrm>
        <a:off x="1363236" y="2326353"/>
        <a:ext cx="3530251" cy="396075"/>
      </dsp:txXfrm>
    </dsp:sp>
    <dsp:sp modelId="{63B972F2-EDF7-40EF-9B2B-7665D36E1FBF}">
      <dsp:nvSpPr>
        <dsp:cNvPr id="0" name=""/>
        <dsp:cNvSpPr/>
      </dsp:nvSpPr>
      <dsp:spPr>
        <a:xfrm>
          <a:off x="3326400" y="759265"/>
          <a:ext cx="1972874" cy="353025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349316" rIns="170688" bIns="17068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PE" sz="19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Mateo 5:8 ideas limpias y bien intencionados</a:t>
          </a:r>
          <a:endParaRPr lang="es-PE" sz="19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PE" sz="19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Filipenses4:8  tiene pensamientos útiles. </a:t>
          </a:r>
          <a:endParaRPr lang="es-PE" sz="19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326400" y="759265"/>
        <a:ext cx="1972874" cy="3530251"/>
      </dsp:txXfrm>
    </dsp:sp>
    <dsp:sp modelId="{A5152B94-C7D1-4442-A1C2-96C189160FC7}">
      <dsp:nvSpPr>
        <dsp:cNvPr id="0" name=""/>
        <dsp:cNvSpPr/>
      </dsp:nvSpPr>
      <dsp:spPr>
        <a:xfrm>
          <a:off x="2930324" y="236446"/>
          <a:ext cx="792150" cy="792150"/>
        </a:xfrm>
        <a:prstGeom prst="rect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C8FEAD8-47EE-4254-B992-61F0EFB410D1}">
      <dsp:nvSpPr>
        <dsp:cNvPr id="0" name=""/>
        <dsp:cNvSpPr/>
      </dsp:nvSpPr>
      <dsp:spPr>
        <a:xfrm rot="16200000">
          <a:off x="4242518" y="2326353"/>
          <a:ext cx="3530251" cy="3960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349316" bIns="0" numCol="1" spcCol="1270" anchor="t" anchorCtr="0">
          <a:noAutofit/>
        </a:bodyPr>
        <a:lstStyle/>
        <a:p>
          <a:pPr lvl="0" algn="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2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Grava las Escrituras</a:t>
          </a:r>
          <a:endParaRPr lang="es-PE" sz="2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242518" y="2326353"/>
        <a:ext cx="3530251" cy="396075"/>
      </dsp:txXfrm>
    </dsp:sp>
    <dsp:sp modelId="{E4C92689-F80C-4161-91C4-88799489481D}">
      <dsp:nvSpPr>
        <dsp:cNvPr id="0" name=""/>
        <dsp:cNvSpPr/>
      </dsp:nvSpPr>
      <dsp:spPr>
        <a:xfrm>
          <a:off x="6205682" y="759265"/>
          <a:ext cx="1972874" cy="353025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349316" rIns="170688" bIns="17068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PE" sz="19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Pr 3:1-3 grava verdades divinas.</a:t>
          </a:r>
          <a:endParaRPr lang="es-PE" sz="19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PE" sz="19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Hch 17:11 es un escudriñador de la Palabra</a:t>
          </a:r>
          <a:endParaRPr lang="es-PE" sz="19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6205682" y="759265"/>
        <a:ext cx="1972874" cy="3530251"/>
      </dsp:txXfrm>
    </dsp:sp>
    <dsp:sp modelId="{DAFF7E7B-2FCA-4A03-9D54-0CBCEBB40569}">
      <dsp:nvSpPr>
        <dsp:cNvPr id="0" name=""/>
        <dsp:cNvSpPr/>
      </dsp:nvSpPr>
      <dsp:spPr>
        <a:xfrm>
          <a:off x="5809606" y="236446"/>
          <a:ext cx="792150" cy="792150"/>
        </a:xfrm>
        <a:prstGeom prst="rect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11ED6E-FCA2-4EE1-8FA8-0415A0966C78}">
      <dsp:nvSpPr>
        <dsp:cNvPr id="0" name=""/>
        <dsp:cNvSpPr/>
      </dsp:nvSpPr>
      <dsp:spPr>
        <a:xfrm>
          <a:off x="0" y="0"/>
          <a:ext cx="8229600" cy="14143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2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Ama a sus padres y les sirve </a:t>
          </a:r>
          <a:endParaRPr lang="es-PE" sz="2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PE" sz="19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Éxodo 20: 12</a:t>
          </a:r>
          <a:endParaRPr lang="es-PE" sz="19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PE" sz="19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Efesios 6:1-3</a:t>
          </a:r>
          <a:endParaRPr lang="es-PE" sz="19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787356" y="0"/>
        <a:ext cx="6442243" cy="1414363"/>
      </dsp:txXfrm>
    </dsp:sp>
    <dsp:sp modelId="{654278EF-B138-4721-8643-CB9AA7B64A05}">
      <dsp:nvSpPr>
        <dsp:cNvPr id="0" name=""/>
        <dsp:cNvSpPr/>
      </dsp:nvSpPr>
      <dsp:spPr>
        <a:xfrm>
          <a:off x="141436" y="141436"/>
          <a:ext cx="1645920" cy="1131490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182BBCC-203C-4F98-A31B-04F97E5D8CF6}">
      <dsp:nvSpPr>
        <dsp:cNvPr id="0" name=""/>
        <dsp:cNvSpPr/>
      </dsp:nvSpPr>
      <dsp:spPr>
        <a:xfrm>
          <a:off x="0" y="1555799"/>
          <a:ext cx="8229600" cy="14143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2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Ama a su cónyuge y le es fiel</a:t>
          </a:r>
          <a:endParaRPr lang="es-PE" sz="2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PE" sz="19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Malaquías 2:14-16.</a:t>
          </a:r>
          <a:endParaRPr lang="es-PE" sz="19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PE" sz="19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Efesios 5:21-31; 1Pedro 3:7. </a:t>
          </a:r>
          <a:endParaRPr lang="es-PE" sz="19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787356" y="1555799"/>
        <a:ext cx="6442243" cy="1414363"/>
      </dsp:txXfrm>
    </dsp:sp>
    <dsp:sp modelId="{C33053F0-4619-4B2E-A1A4-CA8BCF911DCB}">
      <dsp:nvSpPr>
        <dsp:cNvPr id="0" name=""/>
        <dsp:cNvSpPr/>
      </dsp:nvSpPr>
      <dsp:spPr>
        <a:xfrm>
          <a:off x="141436" y="1697236"/>
          <a:ext cx="1645920" cy="1131490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47B03D6-8A08-4AA6-BDDC-2D1B8B00BC74}">
      <dsp:nvSpPr>
        <dsp:cNvPr id="0" name=""/>
        <dsp:cNvSpPr/>
      </dsp:nvSpPr>
      <dsp:spPr>
        <a:xfrm>
          <a:off x="0" y="3111599"/>
          <a:ext cx="8229600" cy="14143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2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Ama a sus prójimos incluyendo a sus detractores</a:t>
          </a:r>
          <a:endParaRPr lang="es-PE" sz="2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PE" sz="19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Juan 13:34</a:t>
          </a:r>
          <a:endParaRPr lang="es-PE" sz="19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PE" sz="19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Mateo 5:44</a:t>
          </a:r>
          <a:endParaRPr lang="es-PE" sz="19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787356" y="3111599"/>
        <a:ext cx="6442243" cy="1414363"/>
      </dsp:txXfrm>
    </dsp:sp>
    <dsp:sp modelId="{94690A5F-B03D-4FC2-91F6-3C78D6C5B6E1}">
      <dsp:nvSpPr>
        <dsp:cNvPr id="0" name=""/>
        <dsp:cNvSpPr/>
      </dsp:nvSpPr>
      <dsp:spPr>
        <a:xfrm>
          <a:off x="141436" y="3253035"/>
          <a:ext cx="1645920" cy="1131490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7F0036-330E-4186-AEB8-CA41CCF49613}">
      <dsp:nvSpPr>
        <dsp:cNvPr id="0" name=""/>
        <dsp:cNvSpPr/>
      </dsp:nvSpPr>
      <dsp:spPr>
        <a:xfrm>
          <a:off x="1887525" y="57512"/>
          <a:ext cx="2283965" cy="114198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2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Comunión (Sal 42:2; 1Jn 1:3)</a:t>
          </a:r>
          <a:endParaRPr lang="es-PE" sz="2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920973" y="90960"/>
        <a:ext cx="2217069" cy="1075086"/>
      </dsp:txXfrm>
    </dsp:sp>
    <dsp:sp modelId="{6C2C289B-95E6-47DC-8C85-F9C2A6EA45D4}">
      <dsp:nvSpPr>
        <dsp:cNvPr id="0" name=""/>
        <dsp:cNvSpPr/>
      </dsp:nvSpPr>
      <dsp:spPr>
        <a:xfrm rot="3600000">
          <a:off x="3376894" y="2063134"/>
          <a:ext cx="1192559" cy="399693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PE" sz="1700" kern="1200"/>
        </a:p>
      </dsp:txBody>
      <dsp:txXfrm>
        <a:off x="3496802" y="2143073"/>
        <a:ext cx="952743" cy="239815"/>
      </dsp:txXfrm>
    </dsp:sp>
    <dsp:sp modelId="{57A4E0E2-5311-4203-AA71-426E88566CBF}">
      <dsp:nvSpPr>
        <dsp:cNvPr id="0" name=""/>
        <dsp:cNvSpPr/>
      </dsp:nvSpPr>
      <dsp:spPr>
        <a:xfrm>
          <a:off x="3774857" y="3326467"/>
          <a:ext cx="2283965" cy="114198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32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Servicio (Mt 5:16)</a:t>
          </a:r>
          <a:endParaRPr lang="es-PE" sz="32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808305" y="3359915"/>
        <a:ext cx="2217069" cy="1075086"/>
      </dsp:txXfrm>
    </dsp:sp>
    <dsp:sp modelId="{A56C0954-A5C8-4E16-95EB-CF82C3E6040A}">
      <dsp:nvSpPr>
        <dsp:cNvPr id="0" name=""/>
        <dsp:cNvSpPr/>
      </dsp:nvSpPr>
      <dsp:spPr>
        <a:xfrm rot="10800000">
          <a:off x="2433228" y="3697612"/>
          <a:ext cx="1192559" cy="399693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PE" sz="1700" kern="1200"/>
        </a:p>
      </dsp:txBody>
      <dsp:txXfrm rot="10800000">
        <a:off x="2553136" y="3777551"/>
        <a:ext cx="952743" cy="239815"/>
      </dsp:txXfrm>
    </dsp:sp>
    <dsp:sp modelId="{62D303D3-E506-44D4-BD01-4719052AA719}">
      <dsp:nvSpPr>
        <dsp:cNvPr id="0" name=""/>
        <dsp:cNvSpPr/>
      </dsp:nvSpPr>
      <dsp:spPr>
        <a:xfrm>
          <a:off x="193" y="3326467"/>
          <a:ext cx="2283965" cy="114198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2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Testificación  (Mr 5.19,20)</a:t>
          </a:r>
          <a:endParaRPr lang="es-PE" sz="2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3641" y="3359915"/>
        <a:ext cx="2217069" cy="1075086"/>
      </dsp:txXfrm>
    </dsp:sp>
    <dsp:sp modelId="{42277A5E-2D05-4678-ABB0-57C59954E7F2}">
      <dsp:nvSpPr>
        <dsp:cNvPr id="0" name=""/>
        <dsp:cNvSpPr/>
      </dsp:nvSpPr>
      <dsp:spPr>
        <a:xfrm rot="18000000">
          <a:off x="1489562" y="2063134"/>
          <a:ext cx="1192559" cy="399693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PE" sz="1700" kern="1200"/>
        </a:p>
      </dsp:txBody>
      <dsp:txXfrm>
        <a:off x="1609470" y="2143073"/>
        <a:ext cx="952743" cy="2398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List1#1">
  <dgm:title val=""/>
  <dgm:desc val=""/>
  <dgm:catLst>
    <dgm:cat type="list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3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1"/>
      <dgm:constr type="sp" refType="w" refFor="ch" refForName="compNode" op="equ" fact="0.1"/>
      <dgm:constr type="primFontSz" for="des" ptType="node" op="equ" val="65"/>
    </dgm:constrLst>
    <dgm:ruleLst/>
    <dgm:forEach name="Name4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 axis="self"/>
        <dgm:constrLst>
          <dgm:constr type="h" refType="w" fact="1.06"/>
          <dgm:constr type="h" for="ch" forName="pictRect" refType="h" fact="0.65"/>
          <dgm:constr type="w" for="ch" forName="pictRect" refType="w"/>
          <dgm:constr type="l" for="ch" forName="pictRect"/>
          <dgm:constr type="t" for="ch" forName="pictRect"/>
          <dgm:constr type="w" for="ch" forName="textRect" refType="w"/>
          <dgm:constr type="h" for="ch" forName="textRect" refType="h" fact="0.35"/>
          <dgm:constr type="l" for="ch" forName="textRect"/>
          <dgm:constr type="t" for="ch" forName="textRect" refType="b" refFor="ch" refForName="pictRect"/>
        </dgm:constrLst>
        <dgm:ruleLst/>
        <dgm:layoutNode name="pictRect">
          <dgm:alg type="sp"/>
          <dgm:shape xmlns:r="http://schemas.openxmlformats.org/officeDocument/2006/relationships" type="roundRect" r:blip="" blipPhldr="1">
            <dgm:adjLst/>
          </dgm:shape>
          <dgm:presOf/>
          <dgm:constrLst/>
          <dgm:ruleLst/>
        </dgm:layoutNode>
        <dgm:layoutNode name="textRect" styleLbl="revTx">
          <dgm:varLst>
            <dgm:bulletEnabled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bMarg"/>
          </dgm:constrLst>
          <dgm:ruleLst>
            <dgm:rule type="primFontSz" val="5" fact="NaN" max="NaN"/>
          </dgm:ruleLst>
        </dgm:layoutNode>
      </dgm:layoutNode>
      <dgm:forEach name="Name5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7#1">
  <dgm:title val=""/>
  <dgm:desc val=""/>
  <dgm:catLst>
    <dgm:cat type="list" pri="12000"/>
    <dgm:cat type="process" pri="20000"/>
    <dgm:cat type="relationship" pri="14000"/>
    <dgm:cat type="convert" pri="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3#1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2#1">
  <dgm:title val=""/>
  <dgm:desc val=""/>
  <dgm:catLst>
    <dgm:cat type="list" pri="6000"/>
    <dgm:cat type="relationship" pri="1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/>
    </dgm:varLst>
    <dgm:choose name="Name0">
      <dgm:if name="Name1" func="var" arg="dir" op="equ" val="norm">
        <dgm:alg type="lin">
          <dgm:param type="linDir" val="fromL"/>
          <dgm:param type="nodeVertAlign" val="t"/>
        </dgm:alg>
      </dgm:if>
      <dgm:else name="Name2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Node" refType="w"/>
      <dgm:constr type="h" for="ch" forName="compositeNode" refType="h"/>
      <dgm:constr type="w" for="ch" forName="sibTrans" refType="w" refFor="ch" refForName="compositeNode" op="equ" fact="0.2"/>
      <dgm:constr type="h" for="des" forName="childNode" op="equ"/>
      <dgm:constr type="w" for="des" forName="childNode" op="equ"/>
      <dgm:constr type="w" for="des" forName="parentNode" op="equ"/>
      <dgm:constr type="h" for="des" forName="image" op="equ"/>
      <dgm:constr type="w" for="des" forName="image" op="equ"/>
      <dgm:constr type="primFontSz" for="des" forName="parentNode" op="equ" val="65"/>
      <dgm:constr type="primFontSz" for="des" forName="childNode" op="equ" val="65"/>
    </dgm:constrLst>
    <dgm:ruleLst/>
    <dgm:forEach name="Name3" axis="ch" ptType="node">
      <dgm:layoutNode name="compositeNode">
        <dgm:varLst>
          <dgm:bulletEnabled val="1"/>
        </dgm:varLst>
        <dgm:alg type="composite"/>
        <dgm:presOf/>
        <dgm:choose name="Name4">
          <dgm:if name="Name5" func="var" arg="dir" op="equ" val="norm">
            <dgm:constrLst>
              <dgm:constr type="w" for="ch" forName="image" refType="w"/>
              <dgm:constr type="h" for="ch" forName="image" refType="h"/>
              <dgm:constr type="h" for="ch" forName="image" refType="w" refFor="ch" refForName="image" op="lte"/>
              <dgm:constr type="w" for="ch" forName="image" refType="h" refFor="ch" refForName="image" op="lte"/>
              <dgm:constr type="w" for="ch" forName="image" refType="w" op="lte" fact="0.33"/>
              <dgm:constr type="h" for="ch" forName="image" refType="h" op="lte" fact="0.33"/>
              <dgm:constr type="t" for="ch" forName="image"/>
              <dgm:constr type="l" for="ch" forName="image"/>
              <dgm:constr type="w" for="ch" forName="childNode" refType="w" fact="0.85"/>
              <dgm:constr type="h" for="ch" forName="childNode" refType="h" fact="0.78"/>
              <dgm:constr type="t" for="ch" forName="childNode" refType="h" refFor="ch" refForName="image" fact="0.66"/>
              <dgm:constr type="l" for="ch" forName="childNode" refType="w" refFor="ch" refForName="image" fact="0.5"/>
              <dgm:constr type="tMarg" for="ch" forName="childNode" refType="w" refFor="ch" refForName="image" fact="1.25"/>
              <dgm:constr type="t" for="ch" forName="parentNode" refType="h" refFor="ch" refForName="image" fact="0.66"/>
              <dgm:constr type="b" for="ch" forName="parentNode" refType="b" refFor="ch" refForName="childNode"/>
              <dgm:constr type="l" for="ch" forName="parentNode"/>
              <dgm:constr type="r" for="ch" forName="parentNode" refType="l" refFor="ch" refForName="childNode"/>
              <dgm:constr type="rMarg" for="ch" forName="parentNode" refType="w" refFor="ch" refForName="image" fact="1.25"/>
            </dgm:constrLst>
          </dgm:if>
          <dgm:else name="Name6">
            <dgm:constrLst>
              <dgm:constr type="w" for="ch" forName="image" refType="w"/>
              <dgm:constr type="h" for="ch" forName="image" refType="h"/>
              <dgm:constr type="h" for="ch" forName="image" refType="w" refFor="ch" refForName="image" op="lte"/>
              <dgm:constr type="w" for="ch" forName="image" refType="h" refFor="ch" refForName="image" op="lte"/>
              <dgm:constr type="w" for="ch" forName="image" refType="w" op="lte" fact="0.33"/>
              <dgm:constr type="h" for="ch" forName="image" refType="h" op="lte" fact="0.33"/>
              <dgm:constr type="t" for="ch" forName="image"/>
              <dgm:constr type="r" for="ch" forName="image" refType="w"/>
              <dgm:constr type="w" for="ch" forName="childNode" refType="w" fact="0.85"/>
              <dgm:constr type="h" for="ch" forName="childNode" refType="h" fact="0.78"/>
              <dgm:constr type="t" for="ch" forName="childNode" refType="h" refFor="ch" refForName="image" fact="0.66"/>
              <dgm:constr type="r" for="ch" forName="childNode" refType="w"/>
              <dgm:constr type="rOff" for="ch" forName="childNode" refType="w" refFor="ch" refForName="image" fact="-0.5"/>
              <dgm:constr type="tMarg" for="ch" forName="childNode" refType="w" refFor="ch" refForName="image" fact="1.25"/>
              <dgm:constr type="t" for="ch" forName="parentNode" refType="h" refFor="ch" refForName="image" fact="0.66"/>
              <dgm:constr type="b" for="ch" forName="parentNode" refType="b" refFor="ch" refForName="childNode"/>
              <dgm:constr type="r" for="ch" forName="parentNode" refType="w"/>
              <dgm:constr type="l" for="ch" forName="parentNode" refType="r" refFor="ch" refForName="childNode"/>
              <dgm:constr type="lOff" for="ch" forName="parentNode" refType="rOff" refFor="ch" refForName="childNode"/>
              <dgm:constr type="lMarg" for="ch" forName="parentNode" refType="w" refFor="ch" refForName="image" fact="1.25"/>
            </dgm:constrLst>
          </dgm:else>
        </dgm:choose>
        <dgm:ruleLst>
          <dgm:rule type="w" for="ch" forName="childNode" val="NaN" fact="0.4" max="NaN"/>
          <dgm:rule type="h" for="ch" forName="childNode" val="NaN" fact="0.5" max="NaN"/>
        </dgm:ruleLst>
        <dgm:layoutNode name="image" styleLbl="fgImgPlace1">
          <dgm:alg type="sp"/>
          <dgm:shape xmlns:r="http://schemas.openxmlformats.org/officeDocument/2006/relationships" type="rect" r:blip="" zOrderOff="4" blipPhldr="1">
            <dgm:adjLst/>
          </dgm:shape>
          <dgm:presOf/>
          <dgm:constrLst/>
          <dgm:ruleLst/>
        </dgm:layoutNode>
        <dgm:layoutNode name="childNode" styleLbl="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 zOrderOff="2">
            <dgm:adjLst/>
          </dgm:shape>
          <dgm:presOf axis="des" ptType="node"/>
          <dgm:constrLst/>
          <dgm:ruleLst>
            <dgm:rule type="primFontSz" val="5" fact="NaN" max="NaN"/>
          </dgm:ruleLst>
        </dgm:layoutNode>
        <dgm:layoutNode name="parentNode" styleLbl="revTx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>
                <dgm:adjLst/>
              </dgm:shape>
              <dgm:presOf axis="self"/>
              <dgm:constrLst>
                <dgm:constr type="lMarg"/>
                <dgm:constr type="bMarg"/>
                <dgm:constr type="tMarg"/>
              </dgm:constrLst>
            </dgm:if>
            <dgm:else name="Name9">
              <dgm:alg type="tx">
                <dgm:param type="autoTxRot" val="grav"/>
                <dgm:param type="parTxLTRAlign" val="l"/>
                <dgm:param type="parTxRTLAlign" val="l"/>
              </dgm:alg>
              <dgm:shape xmlns:r="http://schemas.openxmlformats.org/officeDocument/2006/relationships" rot="90" type="rect" r:blip="">
                <dgm:adjLst/>
              </dgm:shape>
              <dgm:presOf axis="self"/>
              <dgm:constrLst>
                <dgm:constr type="rMarg"/>
                <dgm:constr type="bMarg"/>
                <dgm:constr type="tMarg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4#1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1B431-5823-4D85-BF0E-49AB41528EF6}" type="datetimeFigureOut">
              <a:rPr lang="es-PE" smtClean="0"/>
              <a:pPr/>
              <a:t>26/05/2012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7EA35-78F4-4760-8F0F-4EAD6866DF38}" type="slidenum">
              <a:rPr lang="es-PE" smtClean="0"/>
              <a:pPr/>
              <a:t>‹#›</a:t>
            </a:fld>
            <a:endParaRPr lang="es-P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1B431-5823-4D85-BF0E-49AB41528EF6}" type="datetimeFigureOut">
              <a:rPr lang="es-PE" smtClean="0"/>
              <a:pPr/>
              <a:t>26/05/2012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7EA35-78F4-4760-8F0F-4EAD6866DF38}" type="slidenum">
              <a:rPr lang="es-PE" smtClean="0"/>
              <a:pPr/>
              <a:t>‹#›</a:t>
            </a:fld>
            <a:endParaRPr lang="es-P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1B431-5823-4D85-BF0E-49AB41528EF6}" type="datetimeFigureOut">
              <a:rPr lang="es-PE" smtClean="0"/>
              <a:pPr/>
              <a:t>26/05/2012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7EA35-78F4-4760-8F0F-4EAD6866DF38}" type="slidenum">
              <a:rPr lang="es-PE" smtClean="0"/>
              <a:pPr/>
              <a:t>‹#›</a:t>
            </a:fld>
            <a:endParaRPr lang="es-P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1B431-5823-4D85-BF0E-49AB41528EF6}" type="datetimeFigureOut">
              <a:rPr lang="es-PE" smtClean="0"/>
              <a:pPr/>
              <a:t>26/05/2012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7EA35-78F4-4760-8F0F-4EAD6866DF38}" type="slidenum">
              <a:rPr lang="es-PE" smtClean="0"/>
              <a:pPr/>
              <a:t>‹#›</a:t>
            </a:fld>
            <a:endParaRPr lang="es-P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1B431-5823-4D85-BF0E-49AB41528EF6}" type="datetimeFigureOut">
              <a:rPr lang="es-PE" smtClean="0"/>
              <a:pPr/>
              <a:t>26/05/2012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7EA35-78F4-4760-8F0F-4EAD6866DF38}" type="slidenum">
              <a:rPr lang="es-PE" smtClean="0"/>
              <a:pPr/>
              <a:t>‹#›</a:t>
            </a:fld>
            <a:endParaRPr lang="es-P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1B431-5823-4D85-BF0E-49AB41528EF6}" type="datetimeFigureOut">
              <a:rPr lang="es-PE" smtClean="0"/>
              <a:pPr/>
              <a:t>26/05/2012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7EA35-78F4-4760-8F0F-4EAD6866DF38}" type="slidenum">
              <a:rPr lang="es-PE" smtClean="0"/>
              <a:pPr/>
              <a:t>‹#›</a:t>
            </a:fld>
            <a:endParaRPr lang="es-P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1B431-5823-4D85-BF0E-49AB41528EF6}" type="datetimeFigureOut">
              <a:rPr lang="es-PE" smtClean="0"/>
              <a:pPr/>
              <a:t>26/05/2012</a:t>
            </a:fld>
            <a:endParaRPr lang="es-PE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7EA35-78F4-4760-8F0F-4EAD6866DF38}" type="slidenum">
              <a:rPr lang="es-PE" smtClean="0"/>
              <a:pPr/>
              <a:t>‹#›</a:t>
            </a:fld>
            <a:endParaRPr lang="es-P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1B431-5823-4D85-BF0E-49AB41528EF6}" type="datetimeFigureOut">
              <a:rPr lang="es-PE" smtClean="0"/>
              <a:pPr/>
              <a:t>26/05/2012</a:t>
            </a:fld>
            <a:endParaRPr lang="es-PE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7EA35-78F4-4760-8F0F-4EAD6866DF38}" type="slidenum">
              <a:rPr lang="es-PE" smtClean="0"/>
              <a:pPr/>
              <a:t>‹#›</a:t>
            </a:fld>
            <a:endParaRPr lang="es-P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1B431-5823-4D85-BF0E-49AB41528EF6}" type="datetimeFigureOut">
              <a:rPr lang="es-PE" smtClean="0"/>
              <a:pPr/>
              <a:t>26/05/2012</a:t>
            </a:fld>
            <a:endParaRPr lang="es-PE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7EA35-78F4-4760-8F0F-4EAD6866DF38}" type="slidenum">
              <a:rPr lang="es-PE" smtClean="0"/>
              <a:pPr/>
              <a:t>‹#›</a:t>
            </a:fld>
            <a:endParaRPr lang="es-P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1B431-5823-4D85-BF0E-49AB41528EF6}" type="datetimeFigureOut">
              <a:rPr lang="es-PE" smtClean="0"/>
              <a:pPr/>
              <a:t>26/05/2012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7EA35-78F4-4760-8F0F-4EAD6866DF38}" type="slidenum">
              <a:rPr lang="es-PE" smtClean="0"/>
              <a:pPr/>
              <a:t>‹#›</a:t>
            </a:fld>
            <a:endParaRPr lang="es-P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1B431-5823-4D85-BF0E-49AB41528EF6}" type="datetimeFigureOut">
              <a:rPr lang="es-PE" smtClean="0"/>
              <a:pPr/>
              <a:t>26/05/2012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7EA35-78F4-4760-8F0F-4EAD6866DF38}" type="slidenum">
              <a:rPr lang="es-PE" smtClean="0"/>
              <a:pPr/>
              <a:t>‹#›</a:t>
            </a:fld>
            <a:endParaRPr lang="es-P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E1B431-5823-4D85-BF0E-49AB41528EF6}" type="datetimeFigureOut">
              <a:rPr lang="es-PE" smtClean="0"/>
              <a:pPr/>
              <a:t>26/05/2012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E7EA35-78F4-4760-8F0F-4EAD6866DF38}" type="slidenum">
              <a:rPr lang="es-PE" smtClean="0"/>
              <a:pPr/>
              <a:t>‹#›</a:t>
            </a:fld>
            <a:endParaRPr lang="es-P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7" Type="http://schemas.openxmlformats.org/officeDocument/2006/relationships/image" Target="../media/image22.jpeg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15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s-PE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Las áreas de demostración de lealtad</a:t>
            </a:r>
            <a:endParaRPr lang="es-PE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PE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visión </a:t>
            </a:r>
            <a:r>
              <a:rPr lang="es-PE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 lo que Dios desea que sepamos aplicar en nuestra vida, para ser mayordomos productivos</a:t>
            </a:r>
            <a:endParaRPr lang="es-PE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 descr="Software adventist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116632"/>
            <a:ext cx="306705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PE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 lo social </a:t>
            </a:r>
            <a:endParaRPr lang="es-PE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PE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 lo espiritual</a:t>
            </a:r>
            <a:endParaRPr lang="es-PE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6059016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4 Imagen" descr="FAMILI14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724129" y="1268760"/>
            <a:ext cx="2952328" cy="3600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PE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Conclusión </a:t>
            </a:r>
            <a:endParaRPr lang="es-PE" sz="6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PE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mayordomía cristiana busca recuperar en el hombre redimido la imagen Dios.</a:t>
            </a:r>
          </a:p>
          <a:p>
            <a:r>
              <a:rPr lang="es-PE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mayordomía cristiana logra en el hombre el reconocimiento de Dios como Dueño de todo.</a:t>
            </a:r>
          </a:p>
          <a:p>
            <a:r>
              <a:rPr lang="es-PE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mayordomía cristiana hace vivir al hombre la vida abundante y productiva.</a:t>
            </a:r>
          </a:p>
          <a:p>
            <a:r>
              <a:rPr lang="es-PE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mayordomía cristiana prepara al hombre redimido para vivir en el reino celestial. </a:t>
            </a:r>
            <a:endParaRPr lang="es-PE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PE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PROYECTO DE VIDA</a:t>
            </a:r>
            <a:endParaRPr lang="es-PE" sz="6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340768"/>
          <a:ext cx="5626968" cy="47853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4 Imagen" descr="Orando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6372200" y="1700808"/>
            <a:ext cx="2376264" cy="446449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PE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DIOS EXIGE</a:t>
            </a:r>
            <a:endParaRPr lang="es-PE" sz="6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>
          <a:xfrm>
            <a:off x="3203848" y="1600200"/>
            <a:ext cx="5482952" cy="4525963"/>
          </a:xfrm>
        </p:spPr>
        <p:txBody>
          <a:bodyPr>
            <a:normAutofit fontScale="92500" lnSpcReduction="10000"/>
          </a:bodyPr>
          <a:lstStyle/>
          <a:p>
            <a:r>
              <a:rPr lang="es-PE" b="1" dirty="0" smtClean="0"/>
              <a:t>La santificación de todo nuestro ser: </a:t>
            </a:r>
          </a:p>
          <a:p>
            <a:r>
              <a:rPr lang="es-PE" b="1" i="1" dirty="0" smtClean="0"/>
              <a:t>“Que </a:t>
            </a:r>
            <a:r>
              <a:rPr lang="es-PE" b="1" i="1" dirty="0"/>
              <a:t>Dios mismo, el Dios de paz, </a:t>
            </a:r>
            <a:r>
              <a:rPr lang="es-PE" b="1" i="1" dirty="0" smtClean="0"/>
              <a:t>los santifique </a:t>
            </a:r>
            <a:r>
              <a:rPr lang="es-PE" b="1" i="1" dirty="0"/>
              <a:t>por completo, y conserve todo su ser —espíritu, alma y cuerpo— irreprochable para la venida de nuestro Señor </a:t>
            </a:r>
            <a:r>
              <a:rPr lang="es-PE" b="1" i="1" dirty="0" smtClean="0"/>
              <a:t>Jesucristo”</a:t>
            </a:r>
            <a:r>
              <a:rPr lang="es-PE" b="1" dirty="0" smtClean="0"/>
              <a:t>. (1 </a:t>
            </a:r>
            <a:r>
              <a:rPr lang="es-PE" b="1" dirty="0" err="1" smtClean="0"/>
              <a:t>Ts</a:t>
            </a:r>
            <a:r>
              <a:rPr lang="es-PE" b="1" dirty="0" smtClean="0"/>
              <a:t> 5:23, NVI)</a:t>
            </a:r>
          </a:p>
          <a:p>
            <a:r>
              <a:rPr lang="es-PE" b="1" smtClean="0"/>
              <a:t>Hebreos 12:14</a:t>
            </a:r>
            <a:endParaRPr lang="es-PE" b="1" dirty="0"/>
          </a:p>
        </p:txBody>
      </p:sp>
      <p:pic>
        <p:nvPicPr>
          <p:cNvPr id="5" name="4 Imagen" descr="hpothb07.t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67237" y="3424237"/>
            <a:ext cx="9525" cy="9525"/>
          </a:xfrm>
          <a:prstGeom prst="rect">
            <a:avLst/>
          </a:prstGeom>
        </p:spPr>
      </p:pic>
      <p:pic>
        <p:nvPicPr>
          <p:cNvPr id="7" name="6 Imagen" descr="decis004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9552" y="1628800"/>
            <a:ext cx="2736304" cy="43924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PE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Jesús modelo de mayordomo</a:t>
            </a:r>
            <a:endParaRPr lang="es-PE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67544" y="1484784"/>
          <a:ext cx="5626968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4 Rectángulo redondeado"/>
          <p:cNvSpPr/>
          <p:nvPr/>
        </p:nvSpPr>
        <p:spPr>
          <a:xfrm>
            <a:off x="5652120" y="1412776"/>
            <a:ext cx="3240360" cy="48965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PE" sz="3200" b="1" i="1" dirty="0" smtClean="0"/>
              <a:t>“Jesús siguió creciendo en sabiduría y estatura, y cada vez más gozaba del favor de Dios y de toda la gente”</a:t>
            </a:r>
            <a:r>
              <a:rPr lang="es-PE" sz="3200" b="1" dirty="0" smtClean="0"/>
              <a:t>. (Lu 2:52)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PE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Requisitos de un mayordomo</a:t>
            </a:r>
            <a:endParaRPr lang="es-PE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PE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 objetivo de la mayordomía </a:t>
            </a:r>
            <a:endParaRPr lang="es-PE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3707904" y="1600201"/>
          <a:ext cx="4978896" cy="39170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4 Rectángulo redondeado"/>
          <p:cNvSpPr/>
          <p:nvPr/>
        </p:nvSpPr>
        <p:spPr>
          <a:xfrm>
            <a:off x="683568" y="1628800"/>
            <a:ext cx="2736304" cy="37444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2400" b="1" dirty="0" smtClean="0">
                <a:latin typeface="Arial Rounded MT Bold" pitchFamily="34" charset="0"/>
              </a:rPr>
              <a:t>Isaías 43:1; 44:21</a:t>
            </a:r>
          </a:p>
          <a:p>
            <a:pPr algn="ctr">
              <a:buFont typeface="Arial" pitchFamily="34" charset="0"/>
              <a:buChar char="•"/>
            </a:pPr>
            <a:r>
              <a:rPr lang="es-PE" sz="2400" b="1" dirty="0" smtClean="0">
                <a:latin typeface="Arial Rounded MT Bold" pitchFamily="34" charset="0"/>
              </a:rPr>
              <a:t>“Creador  tuyo, Formador tuyo… Yo te redimí, mío eres tú”.</a:t>
            </a:r>
          </a:p>
          <a:p>
            <a:pPr algn="ctr">
              <a:buFont typeface="Arial" pitchFamily="34" charset="0"/>
              <a:buChar char="•"/>
            </a:pPr>
            <a:r>
              <a:rPr lang="es-PE" sz="2400" b="1" dirty="0" smtClean="0">
                <a:latin typeface="Arial Rounded MT Bold" pitchFamily="34" charset="0"/>
              </a:rPr>
              <a:t>“Porque mi siervo eres”.</a:t>
            </a:r>
            <a:endParaRPr lang="es-PE" sz="2400" b="1" dirty="0">
              <a:latin typeface="Arial Rounded MT Bold" pitchFamily="34" charset="0"/>
            </a:endParaRPr>
          </a:p>
        </p:txBody>
      </p:sp>
      <p:sp>
        <p:nvSpPr>
          <p:cNvPr id="6" name="5 Rectángulo redondeado"/>
          <p:cNvSpPr/>
          <p:nvPr/>
        </p:nvSpPr>
        <p:spPr>
          <a:xfrm>
            <a:off x="683568" y="5733256"/>
            <a:ext cx="7704856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 hombre debe de honrar las inversiones de Dios</a:t>
            </a:r>
            <a:endParaRPr lang="es-PE" sz="28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5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PE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 redimido reconoce </a:t>
            </a:r>
            <a:endParaRPr lang="es-PE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PE" dirty="0" smtClean="0"/>
              <a:t>El Señorío de Cristo en su vida, mediante la dirección del Espíritu Santo.</a:t>
            </a:r>
          </a:p>
          <a:p>
            <a:r>
              <a:rPr lang="es-PE" dirty="0" smtClean="0"/>
              <a:t>Acepta el gobierno divino en todas las áreas de su vida, como el apóstol Pablo: </a:t>
            </a:r>
            <a:r>
              <a:rPr lang="es-PE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es-PE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</a:t>
            </a:r>
            <a:r>
              <a:rPr lang="es-PE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sido crucificado con Cristo, y ya no vivo yo sino que Cristo vive en mí. Lo que ahora vivo en el cuerpo, lo vivo por la fe en el Hijo de Dios, quien me amó y dio su vida por </a:t>
            </a:r>
            <a:r>
              <a:rPr lang="es-PE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mí”</a:t>
            </a:r>
            <a:r>
              <a:rPr lang="es-PE" b="1" dirty="0" smtClean="0"/>
              <a:t>.(Gá 2:20) </a:t>
            </a:r>
            <a:endParaRPr lang="es-P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PE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 lo físico</a:t>
            </a:r>
            <a:endParaRPr lang="es-PE" sz="6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67544" y="1600200"/>
          <a:ext cx="5400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" name="7 Imagen" descr="CIRC0001.DIB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724128" y="1412776"/>
            <a:ext cx="2880320" cy="482453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PE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 lo mental</a:t>
            </a:r>
            <a:endParaRPr lang="es-PE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165</TotalTime>
  <Words>452</Words>
  <Application>Microsoft Office PowerPoint</Application>
  <PresentationFormat>On-screen Show (4:3)</PresentationFormat>
  <Paragraphs>68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Tema de Office</vt:lpstr>
      <vt:lpstr>Las áreas de demostración de lealtad</vt:lpstr>
      <vt:lpstr>PROYECTO DE VIDA</vt:lpstr>
      <vt:lpstr>DIOS EXIGE</vt:lpstr>
      <vt:lpstr>Jesús modelo de mayordomo</vt:lpstr>
      <vt:lpstr>Requisitos de un mayordomo</vt:lpstr>
      <vt:lpstr>El objetivo de la mayordomía </vt:lpstr>
      <vt:lpstr>El redimido reconoce </vt:lpstr>
      <vt:lpstr>En lo físico</vt:lpstr>
      <vt:lpstr>En lo mental</vt:lpstr>
      <vt:lpstr>En lo social </vt:lpstr>
      <vt:lpstr>En lo espiritual</vt:lpstr>
      <vt:lpstr>Conclusión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Las áreas de demostración de lealtad</dc:title>
  <dc:creator>Carlos Chumbes Rojas</dc:creator>
  <cp:lastModifiedBy>sdabisd</cp:lastModifiedBy>
  <cp:revision>33</cp:revision>
  <dcterms:created xsi:type="dcterms:W3CDTF">2010-10-25T01:56:41Z</dcterms:created>
  <dcterms:modified xsi:type="dcterms:W3CDTF">2012-05-26T03:02:08Z</dcterms:modified>
</cp:coreProperties>
</file>