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5" r:id="rId4"/>
    <p:sldId id="266" r:id="rId5"/>
    <p:sldId id="264" r:id="rId6"/>
    <p:sldId id="267" r:id="rId7"/>
    <p:sldId id="260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10/14/2012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10/14/2012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A15C064-DD44-4CAC-873E-2D1F54821676}" type="slidenum">
              <a:rPr kumimoji="0" lang="en-US" smtClean="0"/>
              <a:pPr/>
              <a:t>‹Nº›</a:t>
            </a:fld>
            <a:endParaRPr kumimoji="0"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ftwareadventista.com/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ENFASIS SÁBADOS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Pr. Jorge Atalido</a:t>
            </a:r>
            <a:endParaRPr lang="es-ES" dirty="0"/>
          </a:p>
        </p:txBody>
      </p:sp>
      <p:pic>
        <p:nvPicPr>
          <p:cNvPr id="18434" name="Picture 2" descr="Logo del fo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620688"/>
            <a:ext cx="3600400" cy="6365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285720" y="609600"/>
            <a:ext cx="3179793" cy="4800600"/>
          </a:xfrm>
        </p:spPr>
        <p:txBody>
          <a:bodyPr>
            <a:normAutofit/>
          </a:bodyPr>
          <a:lstStyle/>
          <a:p>
            <a:r>
              <a:rPr lang="es-ES" sz="2800" dirty="0" smtClean="0">
                <a:latin typeface="Arial Black" pitchFamily="34" charset="0"/>
              </a:rPr>
              <a:t>IDEAS SUGERENTES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14290"/>
            <a:ext cx="5340350" cy="6643710"/>
          </a:xfrm>
        </p:spPr>
        <p:txBody>
          <a:bodyPr>
            <a:normAutofit fontScale="92500"/>
          </a:bodyPr>
          <a:lstStyle/>
          <a:p>
            <a:pPr lvl="0"/>
            <a:r>
              <a:rPr lang="es-ES" sz="3600" dirty="0" smtClean="0">
                <a:latin typeface="Arial Rounded MT Bold" pitchFamily="34" charset="0"/>
              </a:rPr>
              <a:t>Testimonios personales de lo que se está haciendo por otros.</a:t>
            </a:r>
          </a:p>
          <a:p>
            <a:pPr lvl="0"/>
            <a:r>
              <a:rPr lang="es-ES" sz="3600" dirty="0" smtClean="0">
                <a:latin typeface="Arial Rounded MT Bold" pitchFamily="34" charset="0"/>
              </a:rPr>
              <a:t>Tiempo de instrucción para el trabajo por otros.</a:t>
            </a:r>
          </a:p>
          <a:p>
            <a:r>
              <a:rPr lang="es-ES" sz="3600" dirty="0" smtClean="0">
                <a:latin typeface="Arial Rounded MT Bold" pitchFamily="34" charset="0"/>
              </a:rPr>
              <a:t>Informar qué está haciendo el </a:t>
            </a:r>
            <a:r>
              <a:rPr lang="es-ES" sz="3600" dirty="0" err="1" smtClean="0">
                <a:latin typeface="Arial Rounded MT Bold" pitchFamily="34" charset="0"/>
              </a:rPr>
              <a:t>Colportor</a:t>
            </a:r>
            <a:r>
              <a:rPr lang="es-ES" sz="3600" dirty="0" smtClean="0">
                <a:latin typeface="Arial Rounded MT Bold" pitchFamily="34" charset="0"/>
              </a:rPr>
              <a:t>, el Maestro, los Niños, las Mujeres, las </a:t>
            </a:r>
            <a:r>
              <a:rPr lang="es-ES" sz="3600" dirty="0" err="1" smtClean="0">
                <a:latin typeface="Arial Rounded MT Bold" pitchFamily="34" charset="0"/>
              </a:rPr>
              <a:t>Dorcas</a:t>
            </a:r>
            <a:r>
              <a:rPr lang="es-ES" sz="3600" dirty="0" smtClean="0">
                <a:latin typeface="Arial Rounded MT Bold" pitchFamily="34" charset="0"/>
              </a:rPr>
              <a:t> y los Jóvenes. (10 min de mayordomía)</a:t>
            </a:r>
            <a:endParaRPr lang="es-ES" sz="3600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5900" dirty="0" smtClean="0">
                <a:latin typeface="Arial Rounded MT Bold" pitchFamily="34" charset="0"/>
              </a:rPr>
              <a:t>3º Sábado</a:t>
            </a:r>
            <a:endParaRPr lang="es-ES" sz="5900" dirty="0">
              <a:latin typeface="Arial Rounded MT Bold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s-ES" sz="4800" dirty="0" smtClean="0">
              <a:latin typeface="Arial Black" pitchFamily="34" charset="0"/>
            </a:endParaRPr>
          </a:p>
          <a:p>
            <a:r>
              <a:rPr lang="es-ES" sz="4800" dirty="0" smtClean="0">
                <a:latin typeface="Arial Black" pitchFamily="34" charset="0"/>
              </a:rPr>
              <a:t>ÉNFASIS</a:t>
            </a:r>
          </a:p>
          <a:p>
            <a:endParaRPr lang="es-ES" sz="4800" dirty="0" smtClean="0">
              <a:latin typeface="Arial Black" pitchFamily="34" charset="0"/>
            </a:endParaRPr>
          </a:p>
          <a:p>
            <a:r>
              <a:rPr lang="es-ES" sz="4800" dirty="0" smtClean="0">
                <a:latin typeface="Arial Black" pitchFamily="34" charset="0"/>
              </a:rPr>
              <a:t>MAYORDOMÍA</a:t>
            </a:r>
            <a:endParaRPr lang="es-ES" sz="4800" dirty="0">
              <a:latin typeface="Arial Black" pitchFamily="34" charset="0"/>
            </a:endParaRPr>
          </a:p>
        </p:txBody>
      </p:sp>
      <p:pic>
        <p:nvPicPr>
          <p:cNvPr id="5" name="4 Imagen" descr="logo_mayordomia_cristia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16" y="0"/>
            <a:ext cx="2285984" cy="1645908"/>
          </a:xfrm>
          <a:prstGeom prst="rect">
            <a:avLst/>
          </a:prstGeo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Arial Black" pitchFamily="34" charset="0"/>
              </a:rPr>
              <a:t>ENCARGADO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ES" sz="5400" dirty="0" smtClean="0">
                <a:latin typeface="Arial Black" pitchFamily="34" charset="0"/>
              </a:rPr>
              <a:t>Dir. de Mayordomía</a:t>
            </a:r>
            <a:endParaRPr lang="es-ES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latin typeface="Arial Black" pitchFamily="34" charset="0"/>
              </a:rPr>
              <a:t>OBJETIVO</a:t>
            </a:r>
            <a:endParaRPr lang="es-ES" sz="3600" dirty="0">
              <a:latin typeface="Arial Black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s-ES" sz="5400" dirty="0" smtClean="0">
              <a:latin typeface="Arial Black" pitchFamily="34" charset="0"/>
            </a:endParaRPr>
          </a:p>
          <a:p>
            <a:r>
              <a:rPr lang="es-ES" sz="5400" dirty="0" smtClean="0">
                <a:latin typeface="Arial Black" pitchFamily="34" charset="0"/>
              </a:rPr>
              <a:t>Compromiso con Dios</a:t>
            </a:r>
            <a:endParaRPr lang="es-ES" sz="5400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5962672"/>
          </a:xfrm>
        </p:spPr>
        <p:txBody>
          <a:bodyPr vert="wordArtVert">
            <a:normAutofit/>
          </a:bodyPr>
          <a:lstStyle/>
          <a:p>
            <a:r>
              <a:rPr lang="es-ES" sz="2800" dirty="0" smtClean="0">
                <a:latin typeface="Arial Black" pitchFamily="34" charset="0"/>
              </a:rPr>
              <a:t>IDEAS SUGERENTES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5891234"/>
          </a:xfrm>
        </p:spPr>
        <p:txBody>
          <a:bodyPr>
            <a:normAutofit/>
          </a:bodyPr>
          <a:lstStyle/>
          <a:p>
            <a:pPr lvl="0"/>
            <a:r>
              <a:rPr lang="es-ES" dirty="0" smtClean="0">
                <a:latin typeface="Arial Black" pitchFamily="34" charset="0"/>
              </a:rPr>
              <a:t>Sermón de Mayordomía.</a:t>
            </a:r>
          </a:p>
          <a:p>
            <a:pPr lvl="0"/>
            <a:r>
              <a:rPr lang="es-ES" dirty="0" smtClean="0">
                <a:latin typeface="Arial Black" pitchFamily="34" charset="0"/>
              </a:rPr>
              <a:t>Presentación de Informes. </a:t>
            </a:r>
          </a:p>
          <a:p>
            <a:pPr lvl="0"/>
            <a:r>
              <a:rPr lang="es-ES" dirty="0" smtClean="0">
                <a:latin typeface="Arial Black" pitchFamily="34" charset="0"/>
              </a:rPr>
              <a:t>Promoción de la Ofrenda de Gratitud. </a:t>
            </a:r>
          </a:p>
          <a:p>
            <a:pPr lvl="0"/>
            <a:r>
              <a:rPr lang="es-ES" dirty="0" smtClean="0">
                <a:latin typeface="Arial Black" pitchFamily="34" charset="0"/>
              </a:rPr>
              <a:t>Recolección de la Ofrenda.</a:t>
            </a:r>
          </a:p>
          <a:p>
            <a:r>
              <a:rPr lang="es-ES" dirty="0" smtClean="0">
                <a:latin typeface="Arial Black" pitchFamily="34" charset="0"/>
              </a:rPr>
              <a:t>Establecimiento de Pactos. </a:t>
            </a:r>
            <a:endParaRPr lang="es-ES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latin typeface="Arial Black" pitchFamily="34" charset="0"/>
              </a:rPr>
              <a:t>4º Sábado</a:t>
            </a:r>
            <a:endParaRPr lang="es-ES" sz="4000" dirty="0">
              <a:latin typeface="Arial Black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s-ES" sz="4000" dirty="0" smtClean="0">
              <a:latin typeface="Arial Black" pitchFamily="34" charset="0"/>
            </a:endParaRPr>
          </a:p>
          <a:p>
            <a:r>
              <a:rPr lang="es-ES" sz="4000" dirty="0" smtClean="0">
                <a:latin typeface="Arial Black" pitchFamily="34" charset="0"/>
              </a:rPr>
              <a:t>ÉNFASIS</a:t>
            </a:r>
          </a:p>
          <a:p>
            <a:endParaRPr lang="es-ES" sz="4000" dirty="0" smtClean="0">
              <a:latin typeface="Arial Black" pitchFamily="34" charset="0"/>
            </a:endParaRPr>
          </a:p>
          <a:p>
            <a:endParaRPr lang="es-ES" sz="4000" b="1" dirty="0" smtClean="0">
              <a:latin typeface="Arial Black" pitchFamily="34" charset="0"/>
            </a:endParaRPr>
          </a:p>
          <a:p>
            <a:r>
              <a:rPr lang="es-ES" sz="4000" b="1" dirty="0" smtClean="0">
                <a:latin typeface="Arial Black" pitchFamily="34" charset="0"/>
              </a:rPr>
              <a:t>REAVIVAMIENTO</a:t>
            </a:r>
            <a:endParaRPr lang="es-ES" sz="4000" dirty="0" smtClean="0">
              <a:latin typeface="Arial Black" pitchFamily="34" charset="0"/>
            </a:endParaRPr>
          </a:p>
          <a:p>
            <a:endParaRPr lang="es-ES" sz="4000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Arial Black" pitchFamily="34" charset="0"/>
              </a:rPr>
              <a:t>ENCARGADO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5400" dirty="0" smtClean="0">
                <a:latin typeface="Arial Black" pitchFamily="34" charset="0"/>
              </a:rPr>
              <a:t>1º Anciano</a:t>
            </a:r>
          </a:p>
          <a:p>
            <a:endParaRPr lang="es-ES" sz="5400" dirty="0" smtClean="0">
              <a:latin typeface="Arial Black" pitchFamily="34" charset="0"/>
            </a:endParaRPr>
          </a:p>
          <a:p>
            <a:r>
              <a:rPr lang="es-ES" sz="5400" dirty="0" smtClean="0">
                <a:latin typeface="Arial Black" pitchFamily="34" charset="0"/>
              </a:rPr>
              <a:t>OBJETIVO</a:t>
            </a:r>
          </a:p>
          <a:p>
            <a:r>
              <a:rPr lang="es-ES" sz="5400" dirty="0" smtClean="0">
                <a:latin typeface="Arial Black" pitchFamily="34" charset="0"/>
              </a:rPr>
              <a:t>Renovar la relación con Dios</a:t>
            </a:r>
            <a:endParaRPr lang="es-ES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2800" dirty="0" smtClean="0">
                <a:latin typeface="Arial Black" pitchFamily="34" charset="0"/>
              </a:rPr>
              <a:t>IDEAS SUGERENTES</a:t>
            </a:r>
            <a:endParaRPr lang="es-ES" sz="2800" dirty="0">
              <a:latin typeface="Arial Black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357166"/>
            <a:ext cx="5340350" cy="5929354"/>
          </a:xfrm>
        </p:spPr>
        <p:txBody>
          <a:bodyPr>
            <a:noAutofit/>
          </a:bodyPr>
          <a:lstStyle/>
          <a:p>
            <a:pPr lvl="0"/>
            <a:r>
              <a:rPr lang="es-ES" sz="4000" b="1" dirty="0" smtClean="0">
                <a:latin typeface="Aparajita" pitchFamily="34" charset="0"/>
                <a:cs typeface="Aparajita" pitchFamily="34" charset="0"/>
              </a:rPr>
              <a:t>Testimonios de oraciones respondidas.</a:t>
            </a:r>
          </a:p>
          <a:p>
            <a:pPr lvl="0"/>
            <a:r>
              <a:rPr lang="es-ES" sz="4000" b="1" dirty="0" smtClean="0">
                <a:latin typeface="Aparajita" pitchFamily="34" charset="0"/>
                <a:cs typeface="Aparajita" pitchFamily="34" charset="0"/>
              </a:rPr>
              <a:t>Tiempo para orar por motivos de oración mundial y local. </a:t>
            </a:r>
          </a:p>
          <a:p>
            <a:r>
              <a:rPr lang="es-ES" sz="4000" b="1" dirty="0" smtClean="0">
                <a:latin typeface="Aparajita" pitchFamily="34" charset="0"/>
                <a:cs typeface="Aparajita" pitchFamily="34" charset="0"/>
              </a:rPr>
              <a:t>Promoción y repaso de estudios de libros como Conflicto de los Siglos, Libro Reavivamiento.</a:t>
            </a:r>
            <a:endParaRPr lang="es-ES" sz="4000" b="1" dirty="0"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23528" y="3284984"/>
            <a:ext cx="8185639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s-ES" sz="4000" dirty="0" smtClean="0">
                <a:solidFill>
                  <a:srgbClr val="FFFF00"/>
                </a:solidFill>
                <a:hlinkClick r:id="rId2"/>
              </a:rPr>
              <a:t>http://www.softwareadventista.com/</a:t>
            </a:r>
            <a:endParaRPr lang="es-ES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ES" sz="9600" dirty="0" smtClean="0"/>
              <a:t>1ER SÁBADO</a:t>
            </a:r>
            <a:endParaRPr lang="es-ES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5676920"/>
          </a:xfrm>
        </p:spPr>
        <p:txBody>
          <a:bodyPr vert="wordArtVert">
            <a:normAutofit/>
            <a:scene3d>
              <a:camera prst="perspectiveContrastingRightFacing"/>
              <a:lightRig rig="threePt" dir="t"/>
            </a:scene3d>
          </a:bodyPr>
          <a:lstStyle/>
          <a:p>
            <a:r>
              <a:rPr lang="es-ES" sz="5400" b="1" dirty="0" smtClean="0">
                <a:latin typeface="Arial Rounded MT Bold" pitchFamily="34" charset="0"/>
              </a:rPr>
              <a:t>1er.</a:t>
            </a:r>
          </a:p>
          <a:p>
            <a:r>
              <a:rPr lang="es-ES" sz="5400" b="1" dirty="0" smtClean="0">
                <a:latin typeface="Arial Rounded MT Bold" pitchFamily="34" charset="0"/>
              </a:rPr>
              <a:t>Sábado</a:t>
            </a:r>
            <a:endParaRPr lang="es-ES" sz="5400" b="1" dirty="0">
              <a:latin typeface="Arial Rounded MT Bold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214678" y="609600"/>
            <a:ext cx="5929322" cy="5676920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latin typeface="Arial Rounded MT Bold" pitchFamily="34" charset="0"/>
              </a:rPr>
              <a:t>ENFASIS: EVANGELISMO</a:t>
            </a:r>
          </a:p>
          <a:p>
            <a:endParaRPr lang="es-ES" sz="4800" b="1" dirty="0" smtClean="0">
              <a:latin typeface="Arial Rounded MT Bold" pitchFamily="34" charset="0"/>
            </a:endParaRPr>
          </a:p>
          <a:p>
            <a:r>
              <a:rPr lang="es-ES" sz="4800" b="1" dirty="0" smtClean="0">
                <a:latin typeface="Arial Rounded MT Bold" pitchFamily="34" charset="0"/>
              </a:rPr>
              <a:t>ENCARGADO: DIR. MIN. PERSONALES</a:t>
            </a:r>
            <a:endParaRPr lang="es-ES" sz="4800" b="1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4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42976" y="0"/>
            <a:ext cx="2322537" cy="6858000"/>
          </a:xfrm>
        </p:spPr>
        <p:txBody>
          <a:bodyPr vert="wordArtVert">
            <a:normAutofit/>
          </a:bodyPr>
          <a:lstStyle/>
          <a:p>
            <a:r>
              <a:rPr lang="es-ES" sz="4000" b="1" dirty="0" smtClean="0">
                <a:latin typeface="Arial Rounded MT Bold" pitchFamily="34" charset="0"/>
              </a:rPr>
              <a:t>OBJETIVO</a:t>
            </a:r>
            <a:endParaRPr lang="es-ES" sz="4000" b="1" dirty="0">
              <a:latin typeface="Arial Rounded MT Bold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0"/>
            <a:ext cx="5340350" cy="6858000"/>
          </a:xfrm>
        </p:spPr>
        <p:txBody>
          <a:bodyPr>
            <a:normAutofit/>
          </a:bodyPr>
          <a:lstStyle/>
          <a:p>
            <a:r>
              <a:rPr lang="es-ES" sz="11500" dirty="0" smtClean="0"/>
              <a:t>Ganar amigos</a:t>
            </a:r>
            <a:endParaRPr lang="es-ES" sz="115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81444" y="0"/>
            <a:ext cx="2361730" cy="6643710"/>
          </a:xfrm>
        </p:spPr>
        <p:txBody>
          <a:bodyPr vert="wordArtVert">
            <a:normAutofit/>
          </a:bodyPr>
          <a:lstStyle/>
          <a:p>
            <a:r>
              <a:rPr lang="es-ES" sz="3600" dirty="0" smtClean="0">
                <a:latin typeface="Arial Rounded MT Bold" pitchFamily="34" charset="0"/>
              </a:rPr>
              <a:t>IDEAS SUGERENTES</a:t>
            </a:r>
            <a:endParaRPr lang="es-ES" sz="3600" dirty="0">
              <a:latin typeface="Arial Rounded MT Bold" pitchFamily="34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357422" y="214290"/>
            <a:ext cx="6786578" cy="6357981"/>
          </a:xfrm>
        </p:spPr>
        <p:txBody>
          <a:bodyPr>
            <a:noAutofit/>
          </a:bodyPr>
          <a:lstStyle/>
          <a:p>
            <a:pPr lvl="0"/>
            <a:r>
              <a:rPr lang="es-ES" sz="4400" b="1" u="sng" dirty="0" smtClean="0">
                <a:latin typeface="Arial Narrow" pitchFamily="34" charset="0"/>
              </a:rPr>
              <a:t>Programa para Invitados </a:t>
            </a:r>
            <a:r>
              <a:rPr lang="es-ES" sz="4400" b="1" u="sng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Especiales</a:t>
            </a:r>
            <a:r>
              <a:rPr lang="es-ES" sz="4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: </a:t>
            </a:r>
          </a:p>
          <a:p>
            <a:pPr lvl="0"/>
            <a:r>
              <a:rPr lang="es-ES" sz="440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Miembros </a:t>
            </a:r>
            <a:r>
              <a:rPr lang="es-ES" sz="4400" dirty="0" smtClean="0">
                <a:latin typeface="Arial Narrow" pitchFamily="34" charset="0"/>
                <a:ea typeface="Arial Unicode MS" pitchFamily="34" charset="-128"/>
                <a:cs typeface="Arial Unicode MS" pitchFamily="34" charset="-128"/>
              </a:rPr>
              <a:t>de los Grupos Pequeños, familiares, amigos, compañeros de trabajo, entre otros.</a:t>
            </a:r>
          </a:p>
          <a:p>
            <a:pPr lvl="0"/>
            <a:r>
              <a:rPr lang="es-ES" sz="4400" dirty="0" smtClean="0">
                <a:latin typeface="Arial Narrow" pitchFamily="34" charset="0"/>
              </a:rPr>
              <a:t>Cada primer sábado la programación debe enfocarse en los </a:t>
            </a:r>
            <a:r>
              <a:rPr lang="es-ES" sz="4400" b="1" u="sng" dirty="0" smtClean="0">
                <a:latin typeface="Arial Narrow" pitchFamily="34" charset="0"/>
              </a:rPr>
              <a:t>invitados</a:t>
            </a:r>
          </a:p>
          <a:p>
            <a:endParaRPr lang="es-ES" sz="4400" dirty="0">
              <a:latin typeface="Arial Rounded MT Bold" pitchFamily="34" charset="0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6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1" y="214290"/>
            <a:ext cx="1757346" cy="6143668"/>
          </a:xfrm>
        </p:spPr>
        <p:txBody>
          <a:bodyPr vert="wordArtVert">
            <a:noAutofit/>
          </a:bodyPr>
          <a:lstStyle/>
          <a:p>
            <a:r>
              <a:rPr lang="es-ES" sz="5400" b="1" dirty="0" smtClean="0">
                <a:latin typeface="Arial Rounded MT Bold" pitchFamily="34" charset="0"/>
              </a:rPr>
              <a:t>2do</a:t>
            </a:r>
          </a:p>
          <a:p>
            <a:r>
              <a:rPr lang="es-ES" sz="5400" b="1" dirty="0" smtClean="0">
                <a:latin typeface="Arial Rounded MT Bold" pitchFamily="34" charset="0"/>
              </a:rPr>
              <a:t>SABADO</a:t>
            </a:r>
            <a:endParaRPr lang="es-ES" sz="5400" b="1" dirty="0">
              <a:latin typeface="Arial Rounded MT Bold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428860" y="214290"/>
            <a:ext cx="6486540" cy="6072230"/>
          </a:xfrm>
          <a:noFill/>
        </p:spPr>
        <p:txBody>
          <a:bodyPr>
            <a:normAutofit/>
          </a:bodyPr>
          <a:lstStyle/>
          <a:p>
            <a:r>
              <a:rPr lang="es-ES" sz="7200" b="1" dirty="0" smtClean="0">
                <a:solidFill>
                  <a:schemeClr val="tx1"/>
                </a:solidFill>
              </a:rPr>
              <a:t>ÉNFASIS</a:t>
            </a:r>
          </a:p>
          <a:p>
            <a:endParaRPr lang="es-ES" sz="7200" b="1" dirty="0" smtClean="0">
              <a:solidFill>
                <a:schemeClr val="tx1"/>
              </a:solidFill>
            </a:endParaRPr>
          </a:p>
          <a:p>
            <a:r>
              <a:rPr lang="es-ES" sz="7200" b="1" dirty="0" smtClean="0">
                <a:solidFill>
                  <a:schemeClr val="tx1"/>
                </a:solidFill>
              </a:rPr>
              <a:t>DISCIPULADO</a:t>
            </a:r>
            <a:endParaRPr lang="es-ES" sz="7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42976" y="642918"/>
            <a:ext cx="2322537" cy="6000792"/>
          </a:xfrm>
        </p:spPr>
        <p:txBody>
          <a:bodyPr vert="wordArtVert">
            <a:normAutofit/>
          </a:bodyPr>
          <a:lstStyle/>
          <a:p>
            <a:r>
              <a:rPr lang="es-ES" sz="3600" b="1" dirty="0" smtClean="0">
                <a:latin typeface="Arial Narrow" pitchFamily="34" charset="0"/>
              </a:rPr>
              <a:t>ENCARGADO</a:t>
            </a:r>
            <a:endParaRPr lang="es-ES" sz="3600" b="1" dirty="0">
              <a:latin typeface="Arial Narrow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785794"/>
            <a:ext cx="5340350" cy="6072206"/>
          </a:xfrm>
        </p:spPr>
        <p:txBody>
          <a:bodyPr vert="horz">
            <a:normAutofit/>
          </a:bodyPr>
          <a:lstStyle/>
          <a:p>
            <a:r>
              <a:rPr lang="es-ES" sz="6000" dirty="0" smtClean="0">
                <a:latin typeface="Arial Rounded MT Bold" pitchFamily="34" charset="0"/>
              </a:rPr>
              <a:t>Dir. </a:t>
            </a:r>
          </a:p>
          <a:p>
            <a:r>
              <a:rPr lang="es-ES" sz="6000" dirty="0" smtClean="0">
                <a:latin typeface="Arial Rounded MT Bold" pitchFamily="34" charset="0"/>
              </a:rPr>
              <a:t>Ministerio de la Mujer</a:t>
            </a:r>
            <a:endParaRPr lang="es-ES" sz="60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sz="4800" b="1" dirty="0" smtClean="0">
                <a:latin typeface="Arial Narrow" pitchFamily="34" charset="0"/>
              </a:rPr>
              <a:t>OBJETIVO</a:t>
            </a:r>
            <a:endParaRPr lang="es-ES" sz="4800" b="1" dirty="0">
              <a:latin typeface="Arial Narrow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ES" sz="6600" dirty="0" smtClean="0">
                <a:latin typeface="Arial Narrow" pitchFamily="34" charset="0"/>
              </a:rPr>
              <a:t>Que cada hermano tenga un ministerio</a:t>
            </a:r>
            <a:endParaRPr lang="es-ES" sz="66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114</TotalTime>
  <Words>216</Words>
  <Application>Microsoft Office PowerPoint</Application>
  <PresentationFormat>Presentación en pantalla (4:3)</PresentationFormat>
  <Paragraphs>60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Default Theme</vt:lpstr>
      <vt:lpstr>ENFASIS SÁBADOS</vt:lpstr>
      <vt:lpstr>1ER SÁBADO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ENFASIS SÁBADOS</dc:title>
  <dc:creator>JORGE</dc:creator>
  <cp:lastModifiedBy>SOFTWAREADVENTISTA</cp:lastModifiedBy>
  <cp:revision>3</cp:revision>
  <dcterms:created xsi:type="dcterms:W3CDTF">2011-09-10T03:15:28Z</dcterms:created>
  <dcterms:modified xsi:type="dcterms:W3CDTF">2012-10-14T13:32:34Z</dcterms:modified>
</cp:coreProperties>
</file>