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9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5151-5E48-4E2B-AC42-B1AD93F94264}" type="datetimeFigureOut">
              <a:rPr lang="es-CO" smtClean="0"/>
              <a:t>10/08/2015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411B5-4931-449D-BF67-61CF2F07F1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0271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5151-5E48-4E2B-AC42-B1AD93F94264}" type="datetimeFigureOut">
              <a:rPr lang="es-CO" smtClean="0"/>
              <a:t>10/08/2015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411B5-4931-449D-BF67-61CF2F07F1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717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5151-5E48-4E2B-AC42-B1AD93F94264}" type="datetimeFigureOut">
              <a:rPr lang="es-CO" smtClean="0"/>
              <a:t>10/08/2015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411B5-4931-449D-BF67-61CF2F07F1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0877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5151-5E48-4E2B-AC42-B1AD93F94264}" type="datetimeFigureOut">
              <a:rPr lang="es-CO" smtClean="0"/>
              <a:t>10/08/2015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411B5-4931-449D-BF67-61CF2F07F1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68124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5151-5E48-4E2B-AC42-B1AD93F94264}" type="datetimeFigureOut">
              <a:rPr lang="es-CO" smtClean="0"/>
              <a:t>10/08/2015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411B5-4931-449D-BF67-61CF2F07F1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28736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5151-5E48-4E2B-AC42-B1AD93F94264}" type="datetimeFigureOut">
              <a:rPr lang="es-CO" smtClean="0"/>
              <a:t>10/08/2015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411B5-4931-449D-BF67-61CF2F07F1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5274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5151-5E48-4E2B-AC42-B1AD93F94264}" type="datetimeFigureOut">
              <a:rPr lang="es-CO" smtClean="0"/>
              <a:t>10/08/2015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411B5-4931-449D-BF67-61CF2F07F1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6823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5151-5E48-4E2B-AC42-B1AD93F94264}" type="datetimeFigureOut">
              <a:rPr lang="es-CO" smtClean="0"/>
              <a:t>10/08/2015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411B5-4931-449D-BF67-61CF2F07F1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6989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5151-5E48-4E2B-AC42-B1AD93F94264}" type="datetimeFigureOut">
              <a:rPr lang="es-CO" smtClean="0"/>
              <a:t>10/08/2015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411B5-4931-449D-BF67-61CF2F07F1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02777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5151-5E48-4E2B-AC42-B1AD93F94264}" type="datetimeFigureOut">
              <a:rPr lang="es-CO" smtClean="0"/>
              <a:t>10/08/2015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411B5-4931-449D-BF67-61CF2F07F1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5904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5151-5E48-4E2B-AC42-B1AD93F94264}" type="datetimeFigureOut">
              <a:rPr lang="es-CO" smtClean="0"/>
              <a:t>10/08/2015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411B5-4931-449D-BF67-61CF2F07F1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90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E5151-5E48-4E2B-AC42-B1AD93F94264}" type="datetimeFigureOut">
              <a:rPr lang="es-CO" smtClean="0"/>
              <a:t>10/08/2015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411B5-4931-449D-BF67-61CF2F07F1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943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" y="-27384"/>
            <a:ext cx="9125840" cy="68580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572000" y="6446059"/>
            <a:ext cx="4340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</a:rPr>
              <a:t>http//mayordomiacristiana.interamerica.org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3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" y="0"/>
            <a:ext cx="9125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5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" y="0"/>
            <a:ext cx="9125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6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" y="0"/>
            <a:ext cx="9125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7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" y="0"/>
            <a:ext cx="9125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5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" y="0"/>
            <a:ext cx="9125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1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" y="0"/>
            <a:ext cx="9125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" y="0"/>
            <a:ext cx="9125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8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" y="0"/>
            <a:ext cx="9125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9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</Words>
  <Application>Microsoft Office PowerPoint</Application>
  <PresentationFormat>Presentación en pantalla (4:3)</PresentationFormat>
  <Paragraphs>1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Charris Argilio</dc:creator>
  <cp:lastModifiedBy>Charris Argilio</cp:lastModifiedBy>
  <cp:revision>1</cp:revision>
  <dcterms:created xsi:type="dcterms:W3CDTF">2015-08-10T18:52:18Z</dcterms:created>
  <dcterms:modified xsi:type="dcterms:W3CDTF">2015-08-10T18:57:42Z</dcterms:modified>
</cp:coreProperties>
</file>