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8" r:id="rId3"/>
    <p:sldId id="283" r:id="rId4"/>
    <p:sldId id="282" r:id="rId5"/>
    <p:sldId id="281" r:id="rId6"/>
    <p:sldId id="284" r:id="rId7"/>
    <p:sldId id="276" r:id="rId8"/>
    <p:sldId id="277" r:id="rId9"/>
    <p:sldId id="279" r:id="rId10"/>
    <p:sldId id="285" r:id="rId11"/>
    <p:sldId id="278" r:id="rId12"/>
    <p:sldId id="263" r:id="rId13"/>
    <p:sldId id="286" r:id="rId14"/>
    <p:sldId id="264" r:id="rId15"/>
    <p:sldId id="287" r:id="rId16"/>
    <p:sldId id="267" r:id="rId17"/>
    <p:sldId id="288" r:id="rId18"/>
    <p:sldId id="289" r:id="rId19"/>
    <p:sldId id="280" r:id="rId20"/>
    <p:sldId id="290" r:id="rId21"/>
    <p:sldId id="268" r:id="rId22"/>
    <p:sldId id="291" r:id="rId23"/>
    <p:sldId id="292" r:id="rId24"/>
    <p:sldId id="269" r:id="rId25"/>
    <p:sldId id="270" r:id="rId26"/>
    <p:sldId id="273" r:id="rId27"/>
    <p:sldId id="293" r:id="rId28"/>
    <p:sldId id="274" r:id="rId29"/>
    <p:sldId id="275" r:id="rId3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w Cen MT Condensed Extra Bold" pitchFamily="34" charset="0"/>
        <a:ea typeface="+mn-ea"/>
        <a:cs typeface="+mn-cs"/>
      </a:defRPr>
    </a:lvl1pPr>
    <a:lvl2pPr marL="457200" algn="l" rtl="0" fontAlgn="base">
      <a:spcBef>
        <a:spcPct val="0"/>
      </a:spcBef>
      <a:spcAft>
        <a:spcPct val="0"/>
      </a:spcAft>
      <a:defRPr sz="2400" kern="1200">
        <a:solidFill>
          <a:schemeClr val="tx1"/>
        </a:solidFill>
        <a:latin typeface="Tw Cen MT Condensed Extra Bold" pitchFamily="34" charset="0"/>
        <a:ea typeface="+mn-ea"/>
        <a:cs typeface="+mn-cs"/>
      </a:defRPr>
    </a:lvl2pPr>
    <a:lvl3pPr marL="914400" algn="l" rtl="0" fontAlgn="base">
      <a:spcBef>
        <a:spcPct val="0"/>
      </a:spcBef>
      <a:spcAft>
        <a:spcPct val="0"/>
      </a:spcAft>
      <a:defRPr sz="2400" kern="1200">
        <a:solidFill>
          <a:schemeClr val="tx1"/>
        </a:solidFill>
        <a:latin typeface="Tw Cen MT Condensed Extra Bold" pitchFamily="34" charset="0"/>
        <a:ea typeface="+mn-ea"/>
        <a:cs typeface="+mn-cs"/>
      </a:defRPr>
    </a:lvl3pPr>
    <a:lvl4pPr marL="1371600" algn="l" rtl="0" fontAlgn="base">
      <a:spcBef>
        <a:spcPct val="0"/>
      </a:spcBef>
      <a:spcAft>
        <a:spcPct val="0"/>
      </a:spcAft>
      <a:defRPr sz="2400" kern="1200">
        <a:solidFill>
          <a:schemeClr val="tx1"/>
        </a:solidFill>
        <a:latin typeface="Tw Cen MT Condensed Extra Bold" pitchFamily="34" charset="0"/>
        <a:ea typeface="+mn-ea"/>
        <a:cs typeface="+mn-cs"/>
      </a:defRPr>
    </a:lvl4pPr>
    <a:lvl5pPr marL="1828800" algn="l" rtl="0" fontAlgn="base">
      <a:spcBef>
        <a:spcPct val="0"/>
      </a:spcBef>
      <a:spcAft>
        <a:spcPct val="0"/>
      </a:spcAft>
      <a:defRPr sz="2400" kern="1200">
        <a:solidFill>
          <a:schemeClr val="tx1"/>
        </a:solidFill>
        <a:latin typeface="Tw Cen MT Condensed Extra Bold" pitchFamily="34" charset="0"/>
        <a:ea typeface="+mn-ea"/>
        <a:cs typeface="+mn-cs"/>
      </a:defRPr>
    </a:lvl5pPr>
    <a:lvl6pPr marL="2286000" algn="l" defTabSz="914400" rtl="0" eaLnBrk="1" latinLnBrk="0" hangingPunct="1">
      <a:defRPr sz="2400" kern="1200">
        <a:solidFill>
          <a:schemeClr val="tx1"/>
        </a:solidFill>
        <a:latin typeface="Tw Cen MT Condensed Extra Bold" pitchFamily="34" charset="0"/>
        <a:ea typeface="+mn-ea"/>
        <a:cs typeface="+mn-cs"/>
      </a:defRPr>
    </a:lvl6pPr>
    <a:lvl7pPr marL="2743200" algn="l" defTabSz="914400" rtl="0" eaLnBrk="1" latinLnBrk="0" hangingPunct="1">
      <a:defRPr sz="2400" kern="1200">
        <a:solidFill>
          <a:schemeClr val="tx1"/>
        </a:solidFill>
        <a:latin typeface="Tw Cen MT Condensed Extra Bold" pitchFamily="34" charset="0"/>
        <a:ea typeface="+mn-ea"/>
        <a:cs typeface="+mn-cs"/>
      </a:defRPr>
    </a:lvl7pPr>
    <a:lvl8pPr marL="3200400" algn="l" defTabSz="914400" rtl="0" eaLnBrk="1" latinLnBrk="0" hangingPunct="1">
      <a:defRPr sz="2400" kern="1200">
        <a:solidFill>
          <a:schemeClr val="tx1"/>
        </a:solidFill>
        <a:latin typeface="Tw Cen MT Condensed Extra Bold" pitchFamily="34" charset="0"/>
        <a:ea typeface="+mn-ea"/>
        <a:cs typeface="+mn-cs"/>
      </a:defRPr>
    </a:lvl8pPr>
    <a:lvl9pPr marL="3657600" algn="l" defTabSz="914400" rtl="0" eaLnBrk="1" latinLnBrk="0" hangingPunct="1">
      <a:defRPr sz="2400" kern="1200">
        <a:solidFill>
          <a:schemeClr val="tx1"/>
        </a:solidFill>
        <a:latin typeface="Tw Cen MT Condensed Extra Bold"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66"/>
    <a:srgbClr val="9966FF"/>
    <a:srgbClr val="9933FF"/>
    <a:srgbClr val="9999FF"/>
    <a:srgbClr val="CCCCFF"/>
    <a:srgbClr val="CC99FF"/>
    <a:srgbClr val="FF3399"/>
    <a:srgbClr val="8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576" autoAdjust="0"/>
  </p:normalViewPr>
  <p:slideViewPr>
    <p:cSldViewPr>
      <p:cViewPr varScale="1">
        <p:scale>
          <a:sx n="70" d="100"/>
          <a:sy n="70" d="100"/>
        </p:scale>
        <p:origin x="-13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s-E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s-ES"/>
          </a:p>
        </p:txBody>
      </p:sp>
      <p:sp>
        <p:nvSpPr>
          <p:cNvPr id="512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s-E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E369AE24-D752-4CEA-9921-73D5B3BD7CD6}"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C94FF2-8F5E-48EA-9E4B-839AB72274D0}" type="slidenum">
              <a:rPr lang="es-ES"/>
              <a:pPr/>
              <a:t>1</a:t>
            </a:fld>
            <a:endParaRPr lang="es-ES"/>
          </a:p>
        </p:txBody>
      </p:sp>
      <p:sp>
        <p:nvSpPr>
          <p:cNvPr id="6146" name="Rectangle 2"/>
          <p:cNvSpPr>
            <a:spLocks noChangeArrowheads="1" noTextEdit="1"/>
          </p:cNvSpPr>
          <p:nvPr>
            <p:ph type="sldImg"/>
          </p:nvPr>
        </p:nvSpPr>
        <p:spPr>
          <a:ln/>
        </p:spPr>
      </p:sp>
      <p:sp>
        <p:nvSpPr>
          <p:cNvPr id="6147" name="Rectangle 3"/>
          <p:cNvSpPr>
            <a:spLocks noGrp="1" noChangeArrowheads="1"/>
          </p:cNvSpPr>
          <p:nvPr>
            <p:ph type="body" idx="1"/>
          </p:nvPr>
        </p:nvSpPr>
        <p:spPr/>
        <p:txBody>
          <a:bodyPr/>
          <a:lstStyle/>
          <a:p>
            <a:r>
              <a:rPr lang="es-MX"/>
              <a:t>h</a:t>
            </a:r>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FB2385-FACE-4B59-8C6F-FF97A04CE530}" type="slidenum">
              <a:rPr lang="es-ES"/>
              <a:pPr/>
              <a:t>15</a:t>
            </a:fld>
            <a:endParaRPr lang="es-ES"/>
          </a:p>
        </p:txBody>
      </p:sp>
      <p:sp>
        <p:nvSpPr>
          <p:cNvPr id="66562" name="Rectangle 2"/>
          <p:cNvSpPr>
            <a:spLocks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s-ES" b="1">
              <a:solidFill>
                <a:srgbClr val="00FF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9C0B62-4570-48FE-B64C-DA3951267959}" type="slidenum">
              <a:rPr lang="es-ES"/>
              <a:pPr/>
              <a:t>16</a:t>
            </a:fld>
            <a:endParaRPr lang="es-ES"/>
          </a:p>
        </p:txBody>
      </p:sp>
      <p:sp>
        <p:nvSpPr>
          <p:cNvPr id="41986" name="Rectangle 2"/>
          <p:cNvSpPr>
            <a:spLocks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s-ES" b="1">
              <a:solidFill>
                <a:srgbClr val="00FF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E94897-621A-4AC0-8473-D0F1C75AACC6}" type="slidenum">
              <a:rPr lang="es-ES"/>
              <a:pPr/>
              <a:t>17</a:t>
            </a:fld>
            <a:endParaRPr lang="es-ES"/>
          </a:p>
        </p:txBody>
      </p:sp>
      <p:sp>
        <p:nvSpPr>
          <p:cNvPr id="68610" name="Rectangle 2"/>
          <p:cNvSpPr>
            <a:spLocks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s-ES" b="1">
              <a:solidFill>
                <a:srgbClr val="00FF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582D82-FC3B-4EEA-8C58-D1D91C4703A6}" type="slidenum">
              <a:rPr lang="es-ES"/>
              <a:pPr/>
              <a:t>18</a:t>
            </a:fld>
            <a:endParaRPr lang="es-ES"/>
          </a:p>
        </p:txBody>
      </p:sp>
      <p:sp>
        <p:nvSpPr>
          <p:cNvPr id="70658" name="Rectangle 2"/>
          <p:cNvSpPr>
            <a:spLocks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s-ES" b="1">
              <a:solidFill>
                <a:srgbClr val="00FF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1F6640-AF85-41BD-8A06-5491A6DC32AC}" type="slidenum">
              <a:rPr lang="es-ES"/>
              <a:pPr/>
              <a:t>19</a:t>
            </a:fld>
            <a:endParaRPr lang="es-ES"/>
          </a:p>
        </p:txBody>
      </p:sp>
      <p:sp>
        <p:nvSpPr>
          <p:cNvPr id="53250" name="Rectangle 2"/>
          <p:cNvSpPr>
            <a:spLocks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s-ES" b="1">
              <a:solidFill>
                <a:srgbClr val="00FF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411812-1730-40CF-83DF-86AF2A00456A}" type="slidenum">
              <a:rPr lang="es-ES"/>
              <a:pPr/>
              <a:t>20</a:t>
            </a:fld>
            <a:endParaRPr lang="es-ES"/>
          </a:p>
        </p:txBody>
      </p:sp>
      <p:sp>
        <p:nvSpPr>
          <p:cNvPr id="72706" name="Rectangle 2"/>
          <p:cNvSpPr>
            <a:spLocks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s-ES" b="1">
              <a:solidFill>
                <a:srgbClr val="00FF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B9BFD6-0619-4BFF-8856-DD7B3872F1FA}" type="slidenum">
              <a:rPr lang="es-ES"/>
              <a:pPr/>
              <a:t>21</a:t>
            </a:fld>
            <a:endParaRPr lang="es-E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s-ES" b="1">
              <a:solidFill>
                <a:srgbClr val="FF99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9E6AEA-FF48-4A6C-9505-6F5E9D1338C9}" type="slidenum">
              <a:rPr lang="es-ES"/>
              <a:pPr/>
              <a:t>22</a:t>
            </a:fld>
            <a:endParaRPr lang="es-ES"/>
          </a:p>
        </p:txBody>
      </p:sp>
      <p:sp>
        <p:nvSpPr>
          <p:cNvPr id="74754" name="Rectangle 2"/>
          <p:cNvSpPr>
            <a:spLocks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s-ES" b="1">
              <a:solidFill>
                <a:srgbClr val="FF99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D84363-2B58-4A9E-AD80-6B5C11D12B4B}" type="slidenum">
              <a:rPr lang="es-ES"/>
              <a:pPr/>
              <a:t>23</a:t>
            </a:fld>
            <a:endParaRPr lang="es-ES"/>
          </a:p>
        </p:txBody>
      </p:sp>
      <p:sp>
        <p:nvSpPr>
          <p:cNvPr id="76802" name="Rectangle 2"/>
          <p:cNvSpPr>
            <a:spLocks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s-ES" b="1">
              <a:solidFill>
                <a:srgbClr val="FF99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B96DB2-A26A-4927-9301-8C84D43AE39B}" type="slidenum">
              <a:rPr lang="es-ES"/>
              <a:pPr/>
              <a:t>24</a:t>
            </a:fld>
            <a:endParaRPr lang="es-ES"/>
          </a:p>
        </p:txBody>
      </p:sp>
      <p:sp>
        <p:nvSpPr>
          <p:cNvPr id="23554" name="Rectangle 2"/>
          <p:cNvSpPr>
            <a:spLocks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s-ES" b="1">
              <a:latin typeface="Verdana"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5BBB2B-D43C-424C-A32D-03F2AD9A6B5D}" type="slidenum">
              <a:rPr lang="es-ES"/>
              <a:pPr/>
              <a:t>2</a:t>
            </a:fld>
            <a:endParaRPr lang="es-ES"/>
          </a:p>
        </p:txBody>
      </p:sp>
      <p:sp>
        <p:nvSpPr>
          <p:cNvPr id="11266" name="Rectangle 2"/>
          <p:cNvSpPr>
            <a:spLocks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s-ES" b="1"/>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AE9950-B5AB-4510-83D6-83424CB32D70}" type="slidenum">
              <a:rPr lang="es-ES"/>
              <a:pPr/>
              <a:t>25</a:t>
            </a:fld>
            <a:endParaRPr lang="es-ES"/>
          </a:p>
        </p:txBody>
      </p:sp>
      <p:sp>
        <p:nvSpPr>
          <p:cNvPr id="25602" name="Rectangle 2"/>
          <p:cNvSpPr>
            <a:spLocks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s-ES" b="1">
              <a:latin typeface="Verdana"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FF8F8B-3E01-4113-89DB-199EE3B3F407}" type="slidenum">
              <a:rPr lang="es-ES"/>
              <a:pPr/>
              <a:t>26</a:t>
            </a:fld>
            <a:endParaRPr lang="es-ES"/>
          </a:p>
        </p:txBody>
      </p:sp>
      <p:sp>
        <p:nvSpPr>
          <p:cNvPr id="44034" name="Rectangle 2"/>
          <p:cNvSpPr>
            <a:spLocks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s-ES" b="1">
              <a:solidFill>
                <a:schemeClr val="bg1"/>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958930-75CB-41D8-AE49-C0E2605FA7F2}" type="slidenum">
              <a:rPr lang="es-ES"/>
              <a:pPr/>
              <a:t>27</a:t>
            </a:fld>
            <a:endParaRPr lang="es-ES"/>
          </a:p>
        </p:txBody>
      </p:sp>
      <p:sp>
        <p:nvSpPr>
          <p:cNvPr id="78850" name="Rectangle 2"/>
          <p:cNvSpPr>
            <a:spLocks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s-ES" b="1">
              <a:solidFill>
                <a:schemeClr val="bg1"/>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D48DCB-AD64-4E8A-A165-A0E7753383F5}" type="slidenum">
              <a:rPr lang="es-ES"/>
              <a:pPr/>
              <a:t>28</a:t>
            </a:fld>
            <a:endParaRPr lang="es-ES"/>
          </a:p>
        </p:txBody>
      </p:sp>
      <p:sp>
        <p:nvSpPr>
          <p:cNvPr id="45058" name="Rectangle 2"/>
          <p:cNvSpPr>
            <a:spLocks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s-ES" b="1">
              <a:solidFill>
                <a:schemeClr val="bg1"/>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652A13-F2FC-4BD5-80D4-F516ACC5532C}" type="slidenum">
              <a:rPr lang="es-ES"/>
              <a:pPr/>
              <a:t>29</a:t>
            </a:fld>
            <a:endParaRPr lang="es-ES"/>
          </a:p>
        </p:txBody>
      </p:sp>
      <p:sp>
        <p:nvSpPr>
          <p:cNvPr id="33794" name="Rectangle 2"/>
          <p:cNvSpPr>
            <a:spLocks noChangeArrowheads="1" noTextEdit="1"/>
          </p:cNvSpPr>
          <p:nvPr>
            <p:ph type="sldImg"/>
          </p:nvPr>
        </p:nvSpPr>
        <p:spPr>
          <a:ln/>
        </p:spPr>
      </p:sp>
      <p:sp>
        <p:nvSpPr>
          <p:cNvPr id="33795" name="Rectangle 3"/>
          <p:cNvSpPr>
            <a:spLocks noGrp="1" noChangeArrowheads="1"/>
          </p:cNvSpPr>
          <p:nvPr>
            <p:ph type="body" idx="1"/>
          </p:nvPr>
        </p:nvSpPr>
        <p:spPr/>
        <p:txBody>
          <a:bodyPr/>
          <a:lstStyle/>
          <a:p>
            <a:r>
              <a:rPr lang="es-MX"/>
              <a:t>.</a:t>
            </a:r>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0A60E4-D91E-4A76-A61C-63CCE46D494B}" type="slidenum">
              <a:rPr lang="es-ES"/>
              <a:pPr/>
              <a:t>3</a:t>
            </a:fld>
            <a:endParaRPr lang="es-ES"/>
          </a:p>
        </p:txBody>
      </p:sp>
      <p:sp>
        <p:nvSpPr>
          <p:cNvPr id="59394" name="Rectangle 2"/>
          <p:cNvSpPr>
            <a:spLocks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s-ES" b="1"/>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E07396-403E-4267-A2D6-8775AE3A935F}" type="slidenum">
              <a:rPr lang="es-ES"/>
              <a:pPr/>
              <a:t>4</a:t>
            </a:fld>
            <a:endParaRPr lang="es-ES"/>
          </a:p>
        </p:txBody>
      </p:sp>
      <p:sp>
        <p:nvSpPr>
          <p:cNvPr id="57346" name="Rectangle 2"/>
          <p:cNvSpPr>
            <a:spLocks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s-ES" b="1"/>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B6C3D7-3DB4-42AA-B874-DAF1B636CC2D}" type="slidenum">
              <a:rPr lang="es-ES"/>
              <a:pPr/>
              <a:t>5</a:t>
            </a:fld>
            <a:endParaRPr lang="es-ES"/>
          </a:p>
        </p:txBody>
      </p:sp>
      <p:sp>
        <p:nvSpPr>
          <p:cNvPr id="55298" name="Rectangle 2"/>
          <p:cNvSpPr>
            <a:spLocks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s-ES" b="1"/>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7FF50B-7215-4C3E-830E-E732803F4D07}" type="slidenum">
              <a:rPr lang="es-ES"/>
              <a:pPr/>
              <a:t>6</a:t>
            </a:fld>
            <a:endParaRPr lang="es-ES"/>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s-ES" b="1"/>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667867-9716-4C11-9A37-F2F4F16CEFBB}" type="slidenum">
              <a:rPr lang="es-ES"/>
              <a:pPr/>
              <a:t>12</a:t>
            </a:fld>
            <a:endParaRPr lang="es-ES"/>
          </a:p>
        </p:txBody>
      </p:sp>
      <p:sp>
        <p:nvSpPr>
          <p:cNvPr id="16386" name="Rectangle 2"/>
          <p:cNvSpPr>
            <a:spLocks noChangeArrowheads="1" noTextEdit="1"/>
          </p:cNvSpPr>
          <p:nvPr>
            <p:ph type="sldImg"/>
          </p:nvPr>
        </p:nvSpPr>
        <p:spPr>
          <a:ln/>
        </p:spPr>
      </p:sp>
      <p:sp>
        <p:nvSpPr>
          <p:cNvPr id="16387" name="Rectangle 3"/>
          <p:cNvSpPr>
            <a:spLocks noGrp="1" noChangeArrowheads="1"/>
          </p:cNvSpPr>
          <p:nvPr>
            <p:ph type="body" idx="1"/>
          </p:nvPr>
        </p:nvSpPr>
        <p:spPr/>
        <p:txBody>
          <a:bodyPr/>
          <a:lstStyle/>
          <a:p>
            <a:r>
              <a:rPr lang="es-MX"/>
              <a:t> </a:t>
            </a:r>
            <a:endParaRPr lang="es-ES" b="1"/>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AB999C-236A-47E5-BC77-D45FD064DB0E}" type="slidenum">
              <a:rPr lang="es-ES"/>
              <a:pPr/>
              <a:t>13</a:t>
            </a:fld>
            <a:endParaRPr lang="es-ES"/>
          </a:p>
        </p:txBody>
      </p:sp>
      <p:sp>
        <p:nvSpPr>
          <p:cNvPr id="64514" name="Rectangle 2"/>
          <p:cNvSpPr>
            <a:spLocks noChangeArrowheads="1" noTextEdit="1"/>
          </p:cNvSpPr>
          <p:nvPr>
            <p:ph type="sldImg"/>
          </p:nvPr>
        </p:nvSpPr>
        <p:spPr>
          <a:ln/>
        </p:spPr>
      </p:sp>
      <p:sp>
        <p:nvSpPr>
          <p:cNvPr id="64515" name="Rectangle 3"/>
          <p:cNvSpPr>
            <a:spLocks noGrp="1" noChangeArrowheads="1"/>
          </p:cNvSpPr>
          <p:nvPr>
            <p:ph type="body" idx="1"/>
          </p:nvPr>
        </p:nvSpPr>
        <p:spPr/>
        <p:txBody>
          <a:bodyPr/>
          <a:lstStyle/>
          <a:p>
            <a:r>
              <a:rPr lang="es-MX"/>
              <a:t> </a:t>
            </a:r>
            <a:endParaRPr lang="es-ES" b="1"/>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A5BF8C-02C1-4934-B86A-C42B3D6C22A1}" type="slidenum">
              <a:rPr lang="es-ES"/>
              <a:pPr/>
              <a:t>14</a:t>
            </a:fld>
            <a:endParaRPr lang="es-ES"/>
          </a:p>
        </p:txBody>
      </p:sp>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es-ES" b="1">
              <a:solidFill>
                <a:srgbClr val="00FF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E367C49-B498-44E0-9211-6B242F521904}"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975C4B6-4B42-4B1D-967C-A201C65511F5}"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1272823D-150C-4EBA-9541-70958D82BE17}"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B0CF0889-CD43-43CE-8115-432A0A1E9D0D}"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24E3A99C-E82D-4932-8768-696D0D224A65}"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34CF7865-DEE5-4EB6-8630-483681D58E25}"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E14FB735-32E1-497D-AD98-544B538D8CAD}"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ACA41B19-6C5B-430A-9D9B-E20335F765F6}"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C3C11AFA-8EF2-45F4-9C94-55BC8B18B233}"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F0783C07-23D6-4D45-9A1E-31024B7AE91B}"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9654C544-2B70-4A87-BC6D-317FCDEF4071}"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0074D422-C78A-47F4-A6BF-F5519A4F0D88}"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4112" name="Picture 16"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4102" name="WordArt 6"/>
          <p:cNvSpPr>
            <a:spLocks noChangeArrowheads="1" noChangeShapeType="1" noTextEdit="1"/>
          </p:cNvSpPr>
          <p:nvPr/>
        </p:nvSpPr>
        <p:spPr bwMode="auto">
          <a:xfrm>
            <a:off x="574675" y="2708275"/>
            <a:ext cx="8569325" cy="863600"/>
          </a:xfrm>
          <a:prstGeom prst="rect">
            <a:avLst/>
          </a:prstGeom>
        </p:spPr>
        <p:txBody>
          <a:bodyPr wrap="none" fromWordArt="1">
            <a:prstTxWarp prst="textDeflate">
              <a:avLst>
                <a:gd name="adj" fmla="val 0"/>
              </a:avLst>
            </a:prstTxWarp>
          </a:bodyPr>
          <a:lstStyle/>
          <a:p>
            <a:pPr algn="ctr"/>
            <a:r>
              <a:rPr lang="es-ES" sz="3600" kern="10">
                <a:ln w="31750">
                  <a:solidFill>
                    <a:srgbClr val="808080"/>
                  </a:solidFill>
                  <a:round/>
                  <a:headEnd/>
                  <a:tailEnd/>
                </a:ln>
                <a:solidFill>
                  <a:srgbClr val="008080"/>
                </a:solidFill>
                <a:latin typeface="Impact"/>
              </a:rPr>
              <a:t>EL PRIVILEGIO DE DIEZMAR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diamond(in)">
                                      <p:cBhvr>
                                        <p:cTn id="7" dur="20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99CC">
                <a:gamma/>
                <a:shade val="83137"/>
                <a:invGamma/>
              </a:srgbClr>
            </a:gs>
            <a:gs pos="50000">
              <a:srgbClr val="0099CC"/>
            </a:gs>
            <a:gs pos="100000">
              <a:srgbClr val="0099CC">
                <a:gamma/>
                <a:shade val="83137"/>
                <a:invGamma/>
              </a:srgbClr>
            </a:gs>
          </a:gsLst>
          <a:lin ang="5400000" scaled="1"/>
        </a:gradFill>
        <a:effectLst/>
      </p:bgPr>
    </p:bg>
    <p:spTree>
      <p:nvGrpSpPr>
        <p:cNvPr id="1" name=""/>
        <p:cNvGrpSpPr/>
        <p:nvPr/>
      </p:nvGrpSpPr>
      <p:grpSpPr>
        <a:xfrm>
          <a:off x="0" y="0"/>
          <a:ext cx="0" cy="0"/>
          <a:chOff x="0" y="0"/>
          <a:chExt cx="0" cy="0"/>
        </a:xfrm>
      </p:grpSpPr>
      <p:pic>
        <p:nvPicPr>
          <p:cNvPr id="62469" name="Picture 5" descr="IB-103"/>
          <p:cNvPicPr>
            <a:picLocks noChangeAspect="1" noChangeArrowheads="1"/>
          </p:cNvPicPr>
          <p:nvPr/>
        </p:nvPicPr>
        <p:blipFill>
          <a:blip r:embed="rId2"/>
          <a:srcRect/>
          <a:stretch>
            <a:fillRect/>
          </a:stretch>
        </p:blipFill>
        <p:spPr bwMode="auto">
          <a:xfrm>
            <a:off x="-304800" y="-228600"/>
            <a:ext cx="9753600" cy="7315200"/>
          </a:xfrm>
          <a:prstGeom prst="rect">
            <a:avLst/>
          </a:prstGeom>
          <a:noFill/>
        </p:spPr>
      </p:pic>
      <p:sp>
        <p:nvSpPr>
          <p:cNvPr id="62467" name="Rectangle 3"/>
          <p:cNvSpPr>
            <a:spLocks noGrp="1" noChangeArrowheads="1"/>
          </p:cNvSpPr>
          <p:nvPr>
            <p:ph type="body" idx="1"/>
          </p:nvPr>
        </p:nvSpPr>
        <p:spPr>
          <a:xfrm>
            <a:off x="250825" y="549275"/>
            <a:ext cx="8686800" cy="5715000"/>
          </a:xfrm>
          <a:noFill/>
          <a:effectLst>
            <a:outerShdw dist="38100" algn="ctr" rotWithShape="0">
              <a:schemeClr val="hlink"/>
            </a:outerShdw>
          </a:effectLst>
        </p:spPr>
        <p:txBody>
          <a:bodyPr/>
          <a:lstStyle/>
          <a:p>
            <a:pPr algn="just">
              <a:lnSpc>
                <a:spcPct val="90000"/>
              </a:lnSpc>
              <a:buFontTx/>
              <a:buNone/>
            </a:pPr>
            <a:r>
              <a:rPr lang="es-MX" sz="4000" b="1">
                <a:solidFill>
                  <a:srgbClr val="339933"/>
                </a:solidFill>
                <a:latin typeface="Verdana" pitchFamily="34" charset="0"/>
              </a:rPr>
              <a:t>HAY QUIENES REPARTEN Y LES ES AÑADIDO MÁS; Y HAY QUIENES RETIENEN MÁS DE LO QUE ES JUSTO, PERO VIENEN A POBREZA.  EL ALMA GENEROSA SERÁ PROSPERADA, Y EL QUE SACIARE, ÉL TAMBIÉN SERÁ PROSPERADO.  </a:t>
            </a:r>
            <a:r>
              <a:rPr lang="es-MX" sz="2800" b="1">
                <a:solidFill>
                  <a:srgbClr val="339933"/>
                </a:solidFill>
                <a:latin typeface="Verdana" pitchFamily="34" charset="0"/>
              </a:rPr>
              <a:t>Proverbios 11:24,25.</a:t>
            </a:r>
            <a:endParaRPr lang="es-ES" sz="2800" b="1">
              <a:solidFill>
                <a:srgbClr val="339933"/>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Effect transition="in" filter="dissolve">
                                      <p:cBhvr>
                                        <p:cTn id="7" dur="500"/>
                                        <p:tgtEl>
                                          <p:spTgt spid="624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solidFill>
          <a:srgbClr val="0099CC"/>
        </a:solidFill>
        <a:effectLst/>
      </p:bgPr>
    </p:bg>
    <p:spTree>
      <p:nvGrpSpPr>
        <p:cNvPr id="1" name=""/>
        <p:cNvGrpSpPr/>
        <p:nvPr/>
      </p:nvGrpSpPr>
      <p:grpSpPr>
        <a:xfrm>
          <a:off x="0" y="0"/>
          <a:ext cx="0" cy="0"/>
          <a:chOff x="0" y="0"/>
          <a:chExt cx="0" cy="0"/>
        </a:xfrm>
      </p:grpSpPr>
      <p:pic>
        <p:nvPicPr>
          <p:cNvPr id="48133" name="Picture 1029" descr="IB-103"/>
          <p:cNvPicPr>
            <a:picLocks noChangeAspect="1" noChangeArrowheads="1"/>
          </p:cNvPicPr>
          <p:nvPr/>
        </p:nvPicPr>
        <p:blipFill>
          <a:blip r:embed="rId2"/>
          <a:srcRect/>
          <a:stretch>
            <a:fillRect/>
          </a:stretch>
        </p:blipFill>
        <p:spPr bwMode="auto">
          <a:xfrm>
            <a:off x="-304800" y="-228600"/>
            <a:ext cx="9753600" cy="7315200"/>
          </a:xfrm>
          <a:prstGeom prst="rect">
            <a:avLst/>
          </a:prstGeom>
          <a:noFill/>
        </p:spPr>
      </p:pic>
      <p:sp>
        <p:nvSpPr>
          <p:cNvPr id="48131" name="Rectangle 1027"/>
          <p:cNvSpPr>
            <a:spLocks noGrp="1" noChangeArrowheads="1"/>
          </p:cNvSpPr>
          <p:nvPr>
            <p:ph type="body" idx="1"/>
          </p:nvPr>
        </p:nvSpPr>
        <p:spPr>
          <a:xfrm>
            <a:off x="323850" y="620713"/>
            <a:ext cx="8534400" cy="5105400"/>
          </a:xfrm>
          <a:noFill/>
          <a:effectLst>
            <a:outerShdw dist="38100" algn="ctr" rotWithShape="0">
              <a:schemeClr val="hlink"/>
            </a:outerShdw>
          </a:effectLst>
        </p:spPr>
        <p:txBody>
          <a:bodyPr/>
          <a:lstStyle/>
          <a:p>
            <a:pPr>
              <a:buFontTx/>
              <a:buNone/>
            </a:pPr>
            <a:r>
              <a:rPr lang="es-MX" sz="4000" b="1">
                <a:solidFill>
                  <a:srgbClr val="339933"/>
                </a:solidFill>
                <a:latin typeface="Verdana" pitchFamily="34" charset="0"/>
              </a:rPr>
              <a:t>MEJOR ES LO POCO CON EL TEMOR DE JEHOVÁ QUE EL GRAN TESORO DONDE HAY TURBACIÓN.  MEJOR ES LA COMIDA DE LEGUMBRES DONDE HAY AMOR, QUE DE BUEY ENGORDADO DONDE HAY ODIO.  </a:t>
            </a:r>
            <a:r>
              <a:rPr lang="es-MX" sz="1800" b="1">
                <a:solidFill>
                  <a:srgbClr val="A50021"/>
                </a:solidFill>
                <a:latin typeface="Verdana" pitchFamily="34" charset="0"/>
              </a:rPr>
              <a:t>Proverbios 15: 16,17.</a:t>
            </a:r>
            <a:r>
              <a:rPr lang="es-MX" sz="2800" b="1">
                <a:solidFill>
                  <a:srgbClr val="339933"/>
                </a:solidFill>
                <a:latin typeface="Verdana" pitchFamily="34" charset="0"/>
              </a:rPr>
              <a:t> </a:t>
            </a:r>
            <a:endParaRPr lang="es-ES" sz="2800" b="1">
              <a:solidFill>
                <a:srgbClr val="339933"/>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dissolve">
                                      <p:cBhvr>
                                        <p:cTn id="7" dur="500"/>
                                        <p:tgtEl>
                                          <p:spTgt spid="481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bg>
      <p:bgPr>
        <a:solidFill>
          <a:srgbClr val="9900CC"/>
        </a:solidFill>
        <a:effectLst/>
      </p:bgPr>
    </p:bg>
    <p:spTree>
      <p:nvGrpSpPr>
        <p:cNvPr id="1" name=""/>
        <p:cNvGrpSpPr/>
        <p:nvPr/>
      </p:nvGrpSpPr>
      <p:grpSpPr>
        <a:xfrm>
          <a:off x="0" y="0"/>
          <a:ext cx="0" cy="0"/>
          <a:chOff x="0" y="0"/>
          <a:chExt cx="0" cy="0"/>
        </a:xfrm>
      </p:grpSpPr>
      <p:pic>
        <p:nvPicPr>
          <p:cNvPr id="15368" name="Picture 8"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pic>
        <p:nvPicPr>
          <p:cNvPr id="15365" name="Picture 5" descr="Mandamientos2"/>
          <p:cNvPicPr>
            <a:picLocks noChangeAspect="1" noChangeArrowheads="1"/>
          </p:cNvPicPr>
          <p:nvPr/>
        </p:nvPicPr>
        <p:blipFill>
          <a:blip r:embed="rId4"/>
          <a:srcRect/>
          <a:stretch>
            <a:fillRect/>
          </a:stretch>
        </p:blipFill>
        <p:spPr bwMode="auto">
          <a:xfrm>
            <a:off x="1763713" y="188913"/>
            <a:ext cx="5400675" cy="5486400"/>
          </a:xfrm>
          <a:prstGeom prst="rect">
            <a:avLst/>
          </a:prstGeom>
          <a:noFill/>
          <a:ln w="9525">
            <a:solidFill>
              <a:schemeClr val="tx1"/>
            </a:solidFill>
            <a:miter lim="800000"/>
            <a:headEnd/>
            <a:tailEnd/>
          </a:ln>
        </p:spPr>
      </p:pic>
      <p:sp>
        <p:nvSpPr>
          <p:cNvPr id="15362" name="Rectangle 2"/>
          <p:cNvSpPr>
            <a:spLocks noGrp="1" noChangeArrowheads="1"/>
          </p:cNvSpPr>
          <p:nvPr>
            <p:ph type="title"/>
          </p:nvPr>
        </p:nvSpPr>
        <p:spPr>
          <a:xfrm>
            <a:off x="179388" y="2205038"/>
            <a:ext cx="8610600" cy="533400"/>
          </a:xfrm>
          <a:noFill/>
          <a:ln/>
          <a:effectLst>
            <a:outerShdw dist="38100" algn="ctr" rotWithShape="0">
              <a:schemeClr val="hlink"/>
            </a:outerShdw>
          </a:effectLst>
        </p:spPr>
        <p:txBody>
          <a:bodyPr/>
          <a:lstStyle/>
          <a:p>
            <a:r>
              <a:rPr lang="es-MX" b="1">
                <a:solidFill>
                  <a:srgbClr val="006666"/>
                </a:solidFill>
                <a:latin typeface="Verdana" pitchFamily="34" charset="0"/>
              </a:rPr>
              <a:t>TAN ETERNO COMO LA LEY</a:t>
            </a:r>
            <a:endParaRPr lang="es-ES" b="1">
              <a:solidFill>
                <a:srgbClr val="006666"/>
              </a:solidFill>
              <a:latin typeface="Verdana" pitchFamily="34" charset="0"/>
            </a:endParaRPr>
          </a:p>
        </p:txBody>
      </p:sp>
      <p:sp>
        <p:nvSpPr>
          <p:cNvPr id="15366" name="Rectangle 6"/>
          <p:cNvSpPr>
            <a:spLocks noChangeArrowheads="1"/>
          </p:cNvSpPr>
          <p:nvPr/>
        </p:nvSpPr>
        <p:spPr bwMode="auto">
          <a:xfrm>
            <a:off x="679450" y="6611938"/>
            <a:ext cx="1206500" cy="274637"/>
          </a:xfrm>
          <a:prstGeom prst="rect">
            <a:avLst/>
          </a:prstGeom>
          <a:noFill/>
          <a:ln w="9525">
            <a:noFill/>
            <a:miter lim="800000"/>
            <a:headEnd/>
            <a:tailEnd/>
          </a:ln>
          <a:effectLst/>
        </p:spPr>
        <p:txBody>
          <a:bodyPr wrap="none">
            <a:spAutoFit/>
          </a:bodyPr>
          <a:lstStyle/>
          <a:p>
            <a:pPr>
              <a:spcBef>
                <a:spcPct val="30000"/>
              </a:spcBef>
            </a:pPr>
            <a:r>
              <a:rPr lang="es-MX" sz="1200" b="1">
                <a:solidFill>
                  <a:srgbClr val="CCCCFF"/>
                </a:solidFill>
                <a:latin typeface="Times New Roman" pitchFamily="18" charset="0"/>
              </a:rPr>
              <a:t>Pr. Diego Doria</a:t>
            </a:r>
            <a:endParaRPr lang="es-ES" sz="1200" b="1">
              <a:solidFill>
                <a:srgbClr val="CCCCFF"/>
              </a:solidFill>
              <a:latin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solidFill>
          <a:srgbClr val="9900CC"/>
        </a:solidFill>
        <a:effectLst/>
      </p:bgPr>
    </p:bg>
    <p:spTree>
      <p:nvGrpSpPr>
        <p:cNvPr id="1" name=""/>
        <p:cNvGrpSpPr/>
        <p:nvPr/>
      </p:nvGrpSpPr>
      <p:grpSpPr>
        <a:xfrm>
          <a:off x="0" y="0"/>
          <a:ext cx="0" cy="0"/>
          <a:chOff x="0" y="0"/>
          <a:chExt cx="0" cy="0"/>
        </a:xfrm>
      </p:grpSpPr>
      <p:pic>
        <p:nvPicPr>
          <p:cNvPr id="63496" name="Picture 8"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63491" name="Rectangle 3"/>
          <p:cNvSpPr>
            <a:spLocks noGrp="1" noChangeArrowheads="1"/>
          </p:cNvSpPr>
          <p:nvPr>
            <p:ph type="body" sz="half" idx="1"/>
          </p:nvPr>
        </p:nvSpPr>
        <p:spPr>
          <a:xfrm>
            <a:off x="250825" y="476250"/>
            <a:ext cx="7777163" cy="5113338"/>
          </a:xfrm>
          <a:noFill/>
          <a:ln/>
          <a:effectLst>
            <a:outerShdw dist="38100" algn="ctr" rotWithShape="0">
              <a:schemeClr val="hlink"/>
            </a:outerShdw>
          </a:effectLst>
        </p:spPr>
        <p:txBody>
          <a:bodyPr/>
          <a:lstStyle/>
          <a:p>
            <a:pPr algn="just">
              <a:lnSpc>
                <a:spcPct val="90000"/>
              </a:lnSpc>
            </a:pPr>
            <a:r>
              <a:rPr lang="es-MX" sz="4000" b="1">
                <a:solidFill>
                  <a:srgbClr val="006666"/>
                </a:solidFill>
                <a:latin typeface="Verdana" pitchFamily="34" charset="0"/>
              </a:rPr>
              <a:t>“El sistema especial del diezmo se fundaba en un principio, que es tan duradero como la ley de Dios</a:t>
            </a:r>
            <a:r>
              <a:rPr lang="es-MX" sz="4000">
                <a:solidFill>
                  <a:srgbClr val="006666"/>
                </a:solidFill>
                <a:latin typeface="Verdana" pitchFamily="34" charset="0"/>
              </a:rPr>
              <a:t>.  </a:t>
            </a:r>
            <a:r>
              <a:rPr lang="es-MX" sz="4000" b="1">
                <a:solidFill>
                  <a:srgbClr val="006666"/>
                </a:solidFill>
                <a:latin typeface="Verdana" pitchFamily="34" charset="0"/>
              </a:rPr>
              <a:t>Así también será una bendición para los que lo practiquen </a:t>
            </a:r>
            <a:r>
              <a:rPr lang="es-MX" sz="4000" b="1" u="sng">
                <a:solidFill>
                  <a:srgbClr val="006666"/>
                </a:solidFill>
                <a:latin typeface="Verdana" pitchFamily="34" charset="0"/>
              </a:rPr>
              <a:t>hasta el fin del tiempo’’</a:t>
            </a:r>
            <a:r>
              <a:rPr lang="es-MX" sz="4000" u="sng">
                <a:solidFill>
                  <a:srgbClr val="006666"/>
                </a:solidFill>
                <a:latin typeface="Verdana" pitchFamily="34" charset="0"/>
              </a:rPr>
              <a:t> </a:t>
            </a:r>
            <a:r>
              <a:rPr lang="es-MX" sz="1800" u="sng">
                <a:solidFill>
                  <a:srgbClr val="006666"/>
                </a:solidFill>
                <a:latin typeface="Verdana" pitchFamily="34" charset="0"/>
              </a:rPr>
              <a:t>1J.T</a:t>
            </a:r>
            <a:r>
              <a:rPr lang="es-MX" sz="1800">
                <a:solidFill>
                  <a:srgbClr val="006666"/>
                </a:solidFill>
                <a:latin typeface="Verdana" pitchFamily="34" charset="0"/>
              </a:rPr>
              <a:t>.Pág.385</a:t>
            </a:r>
            <a:r>
              <a:rPr lang="es-MX" sz="1800">
                <a:solidFill>
                  <a:srgbClr val="006666"/>
                </a:solidFill>
              </a:rPr>
              <a:t>.</a:t>
            </a:r>
            <a:endParaRPr lang="es-ES" sz="1800">
              <a:solidFill>
                <a:srgbClr val="0066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Effect transition="in" filter="blinds(horizontal)">
                                      <p:cBhvr>
                                        <p:cTn id="7" dur="500"/>
                                        <p:tgtEl>
                                          <p:spTgt spid="634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808000">
                <a:gamma/>
                <a:shade val="30588"/>
                <a:invGamma/>
              </a:srgbClr>
            </a:gs>
            <a:gs pos="50000">
              <a:srgbClr val="808000"/>
            </a:gs>
            <a:gs pos="100000">
              <a:srgbClr val="808000">
                <a:gamma/>
                <a:shade val="30588"/>
                <a:invGamma/>
              </a:srgbClr>
            </a:gs>
          </a:gsLst>
          <a:lin ang="5400000" scaled="1"/>
        </a:gradFill>
        <a:effectLst/>
      </p:bgPr>
    </p:bg>
    <p:spTree>
      <p:nvGrpSpPr>
        <p:cNvPr id="1" name=""/>
        <p:cNvGrpSpPr/>
        <p:nvPr/>
      </p:nvGrpSpPr>
      <p:grpSpPr>
        <a:xfrm>
          <a:off x="0" y="0"/>
          <a:ext cx="0" cy="0"/>
          <a:chOff x="0" y="0"/>
          <a:chExt cx="0" cy="0"/>
        </a:xfrm>
      </p:grpSpPr>
      <p:pic>
        <p:nvPicPr>
          <p:cNvPr id="17415" name="Picture 7"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17412" name="Rectangle 4"/>
          <p:cNvSpPr>
            <a:spLocks noGrp="1" noChangeArrowheads="1"/>
          </p:cNvSpPr>
          <p:nvPr>
            <p:ph type="body" sz="half" idx="2"/>
          </p:nvPr>
        </p:nvSpPr>
        <p:spPr>
          <a:xfrm>
            <a:off x="0" y="260350"/>
            <a:ext cx="8964613" cy="3673475"/>
          </a:xfrm>
          <a:noFill/>
          <a:ln/>
          <a:effectLst>
            <a:outerShdw dist="38100" algn="ctr" rotWithShape="0">
              <a:schemeClr val="hlink"/>
            </a:outerShdw>
          </a:effectLst>
        </p:spPr>
        <p:txBody>
          <a:bodyPr/>
          <a:lstStyle/>
          <a:p>
            <a:pPr algn="just"/>
            <a:r>
              <a:rPr lang="es-MX" sz="4000" b="1">
                <a:solidFill>
                  <a:srgbClr val="006666"/>
                </a:solidFill>
                <a:latin typeface="Verdana" pitchFamily="34" charset="0"/>
              </a:rPr>
              <a:t>’’Dios da al hombre las nueve décimas mientras reclama un décimo para fines sagrados, así como dio al hombre seis días para su trabajo y se reservó el séptimo día para sí.  </a:t>
            </a:r>
            <a:r>
              <a:rPr lang="es-MX" sz="4000" b="1" i="1">
                <a:solidFill>
                  <a:srgbClr val="006666"/>
                </a:solidFill>
                <a:latin typeface="Verdana" pitchFamily="34" charset="0"/>
              </a:rPr>
              <a:t>Porque como el Sábado, el diezmo de las entradas es sagrado”</a:t>
            </a:r>
            <a:r>
              <a:rPr lang="es-MX" sz="4000" b="1">
                <a:solidFill>
                  <a:srgbClr val="006666"/>
                </a:solidFill>
                <a:latin typeface="Verdana" pitchFamily="34" charset="0"/>
              </a:rPr>
              <a:t> </a:t>
            </a:r>
            <a:r>
              <a:rPr lang="es-MX" sz="1800" b="1">
                <a:solidFill>
                  <a:srgbClr val="A50021"/>
                </a:solidFill>
                <a:latin typeface="Verdana" pitchFamily="34" charset="0"/>
              </a:rPr>
              <a:t>1Jt.págs.374-75.</a:t>
            </a:r>
          </a:p>
          <a:p>
            <a:pPr algn="just"/>
            <a:endParaRPr lang="es-ES" sz="1800">
              <a:solidFill>
                <a:srgbClr val="A50021"/>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dissolve">
                                      <p:cBhvr>
                                        <p:cTn id="7" dur="500"/>
                                        <p:tgtEl>
                                          <p:spTgt spid="174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808000">
                <a:gamma/>
                <a:shade val="30588"/>
                <a:invGamma/>
              </a:srgbClr>
            </a:gs>
            <a:gs pos="50000">
              <a:srgbClr val="808000"/>
            </a:gs>
            <a:gs pos="100000">
              <a:srgbClr val="808000">
                <a:gamma/>
                <a:shade val="30588"/>
                <a:invGamma/>
              </a:srgbClr>
            </a:gs>
          </a:gsLst>
          <a:lin ang="5400000" scaled="1"/>
        </a:gradFill>
        <a:effectLst/>
      </p:bgPr>
    </p:bg>
    <p:spTree>
      <p:nvGrpSpPr>
        <p:cNvPr id="1" name=""/>
        <p:cNvGrpSpPr/>
        <p:nvPr/>
      </p:nvGrpSpPr>
      <p:grpSpPr>
        <a:xfrm>
          <a:off x="0" y="0"/>
          <a:ext cx="0" cy="0"/>
          <a:chOff x="0" y="0"/>
          <a:chExt cx="0" cy="0"/>
        </a:xfrm>
      </p:grpSpPr>
      <p:pic>
        <p:nvPicPr>
          <p:cNvPr id="65538" name="Picture 2"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65539" name="Rectangle 3"/>
          <p:cNvSpPr>
            <a:spLocks noGrp="1" noChangeArrowheads="1"/>
          </p:cNvSpPr>
          <p:nvPr>
            <p:ph type="body" sz="half" idx="1"/>
          </p:nvPr>
        </p:nvSpPr>
        <p:spPr>
          <a:xfrm>
            <a:off x="323850" y="1196975"/>
            <a:ext cx="8459788" cy="3455988"/>
          </a:xfrm>
          <a:noFill/>
          <a:ln/>
          <a:effectLst>
            <a:outerShdw dist="38100" algn="ctr" rotWithShape="0">
              <a:schemeClr val="hlink"/>
            </a:outerShdw>
          </a:effectLst>
        </p:spPr>
        <p:txBody>
          <a:bodyPr/>
          <a:lstStyle/>
          <a:p>
            <a:pPr algn="just">
              <a:lnSpc>
                <a:spcPct val="90000"/>
              </a:lnSpc>
              <a:buFontTx/>
              <a:buNone/>
            </a:pPr>
            <a:r>
              <a:rPr lang="es-MX" sz="3600">
                <a:solidFill>
                  <a:srgbClr val="006666"/>
                </a:solidFill>
              </a:rPr>
              <a:t>    </a:t>
            </a:r>
            <a:r>
              <a:rPr lang="es-MX" sz="3600" b="1">
                <a:solidFill>
                  <a:srgbClr val="006666"/>
                </a:solidFill>
                <a:latin typeface="Verdana" pitchFamily="34" charset="0"/>
              </a:rPr>
              <a:t>’’Aquellas Iglesias que son más sistemáticas y generosas en sostener la causa de Dios, son las más prósperas espiritualmente”          </a:t>
            </a:r>
            <a:r>
              <a:rPr lang="es-MX" sz="1600" b="1">
                <a:solidFill>
                  <a:srgbClr val="A50021"/>
                </a:solidFill>
                <a:latin typeface="Verdana" pitchFamily="34" charset="0"/>
              </a:rPr>
              <a:t>1J.T. Pág.385</a:t>
            </a:r>
          </a:p>
          <a:p>
            <a:pPr algn="just">
              <a:lnSpc>
                <a:spcPct val="90000"/>
              </a:lnSpc>
              <a:buFontTx/>
              <a:buNone/>
            </a:pPr>
            <a:r>
              <a:rPr lang="es-MX" sz="3600">
                <a:solidFill>
                  <a:srgbClr val="006666"/>
                </a:solidFill>
              </a:rPr>
              <a:t>           </a:t>
            </a:r>
            <a:endParaRPr lang="es-ES" sz="3600">
              <a:solidFill>
                <a:srgbClr val="0066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additive="base">
                                        <p:cTn id="7" dur="500" fill="hold"/>
                                        <p:tgtEl>
                                          <p:spTgt spid="655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55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 calcmode="lin" valueType="num">
                                      <p:cBhvr additive="base">
                                        <p:cTn id="13" dur="500" fill="hold"/>
                                        <p:tgtEl>
                                          <p:spTgt spid="655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553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6600">
                <a:gamma/>
                <a:shade val="15294"/>
                <a:invGamma/>
              </a:srgbClr>
            </a:gs>
            <a:gs pos="50000">
              <a:srgbClr val="006600"/>
            </a:gs>
            <a:gs pos="100000">
              <a:srgbClr val="006600">
                <a:gamma/>
                <a:shade val="15294"/>
                <a:invGamma/>
              </a:srgbClr>
            </a:gs>
          </a:gsLst>
          <a:lin ang="5400000" scaled="1"/>
        </a:gradFill>
        <a:effectLst/>
      </p:bgPr>
    </p:bg>
    <p:spTree>
      <p:nvGrpSpPr>
        <p:cNvPr id="1" name=""/>
        <p:cNvGrpSpPr/>
        <p:nvPr/>
      </p:nvGrpSpPr>
      <p:grpSpPr>
        <a:xfrm>
          <a:off x="0" y="0"/>
          <a:ext cx="0" cy="0"/>
          <a:chOff x="0" y="0"/>
          <a:chExt cx="0" cy="0"/>
        </a:xfrm>
      </p:grpSpPr>
      <p:pic>
        <p:nvPicPr>
          <p:cNvPr id="20485" name="Picture 5"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20482" name="Rectangle 2"/>
          <p:cNvSpPr>
            <a:spLocks noGrp="1" noChangeArrowheads="1"/>
          </p:cNvSpPr>
          <p:nvPr>
            <p:ph type="title"/>
          </p:nvPr>
        </p:nvSpPr>
        <p:spPr>
          <a:xfrm>
            <a:off x="323850" y="2492375"/>
            <a:ext cx="8610600" cy="838200"/>
          </a:xfrm>
          <a:noFill/>
          <a:ln/>
          <a:effectLst>
            <a:outerShdw dist="38100" algn="ctr" rotWithShape="0">
              <a:schemeClr val="bg2"/>
            </a:outerShdw>
          </a:effectLst>
        </p:spPr>
        <p:txBody>
          <a:bodyPr/>
          <a:lstStyle/>
          <a:p>
            <a:r>
              <a:rPr lang="es-MX" b="1">
                <a:solidFill>
                  <a:srgbClr val="003399"/>
                </a:solidFill>
                <a:latin typeface="Verdana" pitchFamily="34" charset="0"/>
              </a:rPr>
              <a:t> USO DEBIDO DEL DIEZMO</a:t>
            </a:r>
            <a:endParaRPr lang="es-ES" b="1">
              <a:solidFill>
                <a:srgbClr val="003399"/>
              </a:solidFill>
              <a:latin typeface="Verdan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6600">
                <a:gamma/>
                <a:shade val="15294"/>
                <a:invGamma/>
              </a:srgbClr>
            </a:gs>
            <a:gs pos="50000">
              <a:srgbClr val="006600"/>
            </a:gs>
            <a:gs pos="100000">
              <a:srgbClr val="006600">
                <a:gamma/>
                <a:shade val="15294"/>
                <a:invGamma/>
              </a:srgbClr>
            </a:gs>
          </a:gsLst>
          <a:lin ang="5400000" scaled="1"/>
        </a:gradFill>
        <a:effectLst/>
      </p:bgPr>
    </p:bg>
    <p:spTree>
      <p:nvGrpSpPr>
        <p:cNvPr id="1" name=""/>
        <p:cNvGrpSpPr/>
        <p:nvPr/>
      </p:nvGrpSpPr>
      <p:grpSpPr>
        <a:xfrm>
          <a:off x="0" y="0"/>
          <a:ext cx="0" cy="0"/>
          <a:chOff x="0" y="0"/>
          <a:chExt cx="0" cy="0"/>
        </a:xfrm>
      </p:grpSpPr>
      <p:pic>
        <p:nvPicPr>
          <p:cNvPr id="67586" name="Picture 2"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67588" name="Rectangle 4"/>
          <p:cNvSpPr>
            <a:spLocks noGrp="1" noChangeArrowheads="1"/>
          </p:cNvSpPr>
          <p:nvPr>
            <p:ph type="body" idx="1"/>
          </p:nvPr>
        </p:nvSpPr>
        <p:spPr>
          <a:xfrm>
            <a:off x="250825" y="476250"/>
            <a:ext cx="8534400" cy="5334000"/>
          </a:xfrm>
          <a:noFill/>
          <a:ln/>
          <a:effectLst>
            <a:outerShdw dist="38100" algn="ctr" rotWithShape="0">
              <a:schemeClr val="bg2"/>
            </a:outerShdw>
          </a:effectLst>
        </p:spPr>
        <p:txBody>
          <a:bodyPr/>
          <a:lstStyle/>
          <a:p>
            <a:r>
              <a:rPr lang="es-MX" sz="1800" b="1">
                <a:solidFill>
                  <a:srgbClr val="A50021"/>
                </a:solidFill>
                <a:latin typeface="Verdana" pitchFamily="34" charset="0"/>
              </a:rPr>
              <a:t>Números 18: 21-24</a:t>
            </a:r>
          </a:p>
          <a:p>
            <a:pPr algn="just"/>
            <a:r>
              <a:rPr lang="es-MX" sz="4000" b="1">
                <a:solidFill>
                  <a:srgbClr val="003399"/>
                </a:solidFill>
                <a:latin typeface="Verdana" pitchFamily="34" charset="0"/>
              </a:rPr>
              <a:t>Y he aquí yo he dado a los hijos de Leví todos los diezmos en Israel por heredad, por su ministerio, por cuanto ellos sirven en el ministerio del tabernáculo de reunión .  </a:t>
            </a:r>
            <a:endParaRPr lang="es-ES" sz="4000" b="1">
              <a:solidFill>
                <a:srgbClr val="003399"/>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7588">
                                            <p:txEl>
                                              <p:pRg st="0" end="0"/>
                                            </p:txEl>
                                          </p:spTgt>
                                        </p:tgtEl>
                                        <p:attrNameLst>
                                          <p:attrName>style.visibility</p:attrName>
                                        </p:attrNameLst>
                                      </p:cBhvr>
                                      <p:to>
                                        <p:strVal val="visible"/>
                                      </p:to>
                                    </p:set>
                                    <p:animEffect transition="in" filter="dissolve">
                                      <p:cBhvr>
                                        <p:cTn id="7" dur="500"/>
                                        <p:tgtEl>
                                          <p:spTgt spid="675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7588">
                                            <p:txEl>
                                              <p:pRg st="1" end="1"/>
                                            </p:txEl>
                                          </p:spTgt>
                                        </p:tgtEl>
                                        <p:attrNameLst>
                                          <p:attrName>style.visibility</p:attrName>
                                        </p:attrNameLst>
                                      </p:cBhvr>
                                      <p:to>
                                        <p:strVal val="visible"/>
                                      </p:to>
                                    </p:set>
                                    <p:animEffect transition="in" filter="dissolve">
                                      <p:cBhvr>
                                        <p:cTn id="12" dur="500"/>
                                        <p:tgtEl>
                                          <p:spTgt spid="6758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8"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6600">
                <a:gamma/>
                <a:shade val="15294"/>
                <a:invGamma/>
              </a:srgbClr>
            </a:gs>
            <a:gs pos="50000">
              <a:srgbClr val="006600"/>
            </a:gs>
            <a:gs pos="100000">
              <a:srgbClr val="006600">
                <a:gamma/>
                <a:shade val="15294"/>
                <a:invGamma/>
              </a:srgbClr>
            </a:gs>
          </a:gsLst>
          <a:lin ang="5400000" scaled="1"/>
        </a:gradFill>
        <a:effectLst/>
      </p:bgPr>
    </p:bg>
    <p:spTree>
      <p:nvGrpSpPr>
        <p:cNvPr id="1" name=""/>
        <p:cNvGrpSpPr/>
        <p:nvPr/>
      </p:nvGrpSpPr>
      <p:grpSpPr>
        <a:xfrm>
          <a:off x="0" y="0"/>
          <a:ext cx="0" cy="0"/>
          <a:chOff x="0" y="0"/>
          <a:chExt cx="0" cy="0"/>
        </a:xfrm>
      </p:grpSpPr>
      <p:pic>
        <p:nvPicPr>
          <p:cNvPr id="69634" name="Picture 2"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69635" name="Rectangle 3"/>
          <p:cNvSpPr>
            <a:spLocks noGrp="1" noChangeArrowheads="1"/>
          </p:cNvSpPr>
          <p:nvPr>
            <p:ph type="body" idx="1"/>
          </p:nvPr>
        </p:nvSpPr>
        <p:spPr>
          <a:xfrm>
            <a:off x="395288" y="1125538"/>
            <a:ext cx="8534400" cy="3429000"/>
          </a:xfrm>
          <a:noFill/>
          <a:ln/>
          <a:effectLst>
            <a:outerShdw dist="38100" algn="ctr" rotWithShape="0">
              <a:schemeClr val="bg2"/>
            </a:outerShdw>
          </a:effectLst>
        </p:spPr>
        <p:txBody>
          <a:bodyPr/>
          <a:lstStyle/>
          <a:p>
            <a:pPr algn="just"/>
            <a:r>
              <a:rPr lang="es-MX" sz="4000" b="1">
                <a:solidFill>
                  <a:srgbClr val="003399"/>
                </a:solidFill>
                <a:latin typeface="Verdana" pitchFamily="34" charset="0"/>
              </a:rPr>
              <a:t>Porque a los Levitas he dado por heredad los diezmos de los hijos de Israel, que ofrecerán a Jehová en ofrendas...” </a:t>
            </a:r>
            <a:endParaRPr lang="es-ES" sz="4000" b="1">
              <a:solidFill>
                <a:srgbClr val="003399"/>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dissolve">
                                      <p:cBhvr>
                                        <p:cTn id="7" dur="500"/>
                                        <p:tgtEl>
                                          <p:spTgt spid="696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6600">
                <a:gamma/>
                <a:shade val="15294"/>
                <a:invGamma/>
              </a:srgbClr>
            </a:gs>
            <a:gs pos="50000">
              <a:srgbClr val="006600"/>
            </a:gs>
            <a:gs pos="100000">
              <a:srgbClr val="006600">
                <a:gamma/>
                <a:shade val="15294"/>
                <a:invGamma/>
              </a:srgbClr>
            </a:gs>
          </a:gsLst>
          <a:lin ang="5400000" scaled="1"/>
        </a:gradFill>
        <a:effectLst/>
      </p:bgPr>
    </p:bg>
    <p:spTree>
      <p:nvGrpSpPr>
        <p:cNvPr id="1" name=""/>
        <p:cNvGrpSpPr/>
        <p:nvPr/>
      </p:nvGrpSpPr>
      <p:grpSpPr>
        <a:xfrm>
          <a:off x="0" y="0"/>
          <a:ext cx="0" cy="0"/>
          <a:chOff x="0" y="0"/>
          <a:chExt cx="0" cy="0"/>
        </a:xfrm>
      </p:grpSpPr>
      <p:pic>
        <p:nvPicPr>
          <p:cNvPr id="52230" name="Picture 6" descr="IB-103"/>
          <p:cNvPicPr>
            <a:picLocks noChangeAspect="1" noChangeArrowheads="1"/>
          </p:cNvPicPr>
          <p:nvPr/>
        </p:nvPicPr>
        <p:blipFill>
          <a:blip r:embed="rId3"/>
          <a:srcRect/>
          <a:stretch>
            <a:fillRect/>
          </a:stretch>
        </p:blipFill>
        <p:spPr bwMode="auto">
          <a:xfrm>
            <a:off x="-323850" y="-242888"/>
            <a:ext cx="9753600" cy="7315201"/>
          </a:xfrm>
          <a:prstGeom prst="rect">
            <a:avLst/>
          </a:prstGeom>
          <a:noFill/>
        </p:spPr>
      </p:pic>
      <p:sp>
        <p:nvSpPr>
          <p:cNvPr id="52227" name="Rectangle 3"/>
          <p:cNvSpPr>
            <a:spLocks noGrp="1" noChangeArrowheads="1"/>
          </p:cNvSpPr>
          <p:nvPr>
            <p:ph type="body" idx="1"/>
          </p:nvPr>
        </p:nvSpPr>
        <p:spPr>
          <a:xfrm>
            <a:off x="323850" y="1125538"/>
            <a:ext cx="8534400" cy="4032250"/>
          </a:xfrm>
          <a:noFill/>
          <a:ln/>
          <a:effectLst>
            <a:outerShdw dist="38100" algn="ctr" rotWithShape="0">
              <a:schemeClr val="bg2"/>
            </a:outerShdw>
          </a:effectLst>
        </p:spPr>
        <p:txBody>
          <a:bodyPr/>
          <a:lstStyle/>
          <a:p>
            <a:pPr algn="just">
              <a:lnSpc>
                <a:spcPct val="90000"/>
              </a:lnSpc>
            </a:pPr>
            <a:r>
              <a:rPr lang="es-MX" sz="4000" b="1">
                <a:solidFill>
                  <a:srgbClr val="006666"/>
                </a:solidFill>
                <a:latin typeface="Verdana" pitchFamily="34" charset="0"/>
              </a:rPr>
              <a:t>’’El diezmo es sagrado, reservado por Dios para sí.  Ha de ser traído a su tesorería para ser empleados en el sostén de los obreros evangélicos en su obra</a:t>
            </a:r>
            <a:r>
              <a:rPr lang="es-MX" sz="4000">
                <a:solidFill>
                  <a:srgbClr val="006666"/>
                </a:solidFill>
                <a:latin typeface="Verdana" pitchFamily="34" charset="0"/>
              </a:rPr>
              <a:t>”.</a:t>
            </a:r>
            <a:r>
              <a:rPr lang="es-MX" sz="4000">
                <a:solidFill>
                  <a:srgbClr val="006666"/>
                </a:solidFill>
              </a:rPr>
              <a:t>  </a:t>
            </a:r>
            <a:r>
              <a:rPr lang="es-MX" sz="1800" b="1">
                <a:solidFill>
                  <a:srgbClr val="A50021"/>
                </a:solidFill>
              </a:rPr>
              <a:t>O.E. Pág.238.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dissolve">
                                      <p:cBhvr>
                                        <p:cTn id="7" dur="500"/>
                                        <p:tgtEl>
                                          <p:spTgt spid="522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0066"/>
            </a:gs>
            <a:gs pos="50000">
              <a:srgbClr val="660066">
                <a:gamma/>
                <a:shade val="12157"/>
                <a:invGamma/>
              </a:srgbClr>
            </a:gs>
            <a:gs pos="100000">
              <a:srgbClr val="660066"/>
            </a:gs>
          </a:gsLst>
          <a:lin ang="5400000" scaled="1"/>
        </a:gradFill>
        <a:effectLst/>
      </p:bgPr>
    </p:bg>
    <p:spTree>
      <p:nvGrpSpPr>
        <p:cNvPr id="1" name=""/>
        <p:cNvGrpSpPr/>
        <p:nvPr/>
      </p:nvGrpSpPr>
      <p:grpSpPr>
        <a:xfrm>
          <a:off x="0" y="0"/>
          <a:ext cx="0" cy="0"/>
          <a:chOff x="0" y="0"/>
          <a:chExt cx="0" cy="0"/>
        </a:xfrm>
      </p:grpSpPr>
      <p:pic>
        <p:nvPicPr>
          <p:cNvPr id="9225" name="Picture 9"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9218" name="Rectangle 2"/>
          <p:cNvSpPr>
            <a:spLocks noGrp="1" noChangeArrowheads="1"/>
          </p:cNvSpPr>
          <p:nvPr>
            <p:ph type="title"/>
          </p:nvPr>
        </p:nvSpPr>
        <p:spPr>
          <a:xfrm>
            <a:off x="250825" y="2060575"/>
            <a:ext cx="8613775" cy="1258888"/>
          </a:xfrm>
          <a:noFill/>
          <a:ln/>
          <a:effectLst>
            <a:outerShdw dist="35921" dir="2700000" algn="ctr" rotWithShape="0">
              <a:srgbClr val="99FF99"/>
            </a:outerShdw>
          </a:effectLst>
        </p:spPr>
        <p:txBody>
          <a:bodyPr/>
          <a:lstStyle/>
          <a:p>
            <a:r>
              <a:rPr lang="es-MX" sz="4800" b="1">
                <a:solidFill>
                  <a:srgbClr val="990099"/>
                </a:solidFill>
                <a:latin typeface="Verdana" pitchFamily="34" charset="0"/>
              </a:rPr>
              <a:t>DEBER DE</a:t>
            </a:r>
            <a:br>
              <a:rPr lang="es-MX" sz="4800" b="1">
                <a:solidFill>
                  <a:srgbClr val="990099"/>
                </a:solidFill>
                <a:latin typeface="Verdana" pitchFamily="34" charset="0"/>
              </a:rPr>
            </a:br>
            <a:r>
              <a:rPr lang="es-MX" sz="4800" b="1">
                <a:solidFill>
                  <a:srgbClr val="990099"/>
                </a:solidFill>
                <a:latin typeface="Verdana" pitchFamily="34" charset="0"/>
              </a:rPr>
              <a:t> LOS LÍDERES</a:t>
            </a:r>
            <a:endParaRPr lang="es-ES" sz="4800" b="1">
              <a:solidFill>
                <a:srgbClr val="990099"/>
              </a:solidFill>
              <a:latin typeface="Verdana" pitchFamily="34" charset="0"/>
            </a:endParaRPr>
          </a:p>
        </p:txBody>
      </p:sp>
      <p:sp>
        <p:nvSpPr>
          <p:cNvPr id="9220" name="Rectangle 4"/>
          <p:cNvSpPr>
            <a:spLocks noChangeArrowheads="1"/>
          </p:cNvSpPr>
          <p:nvPr/>
        </p:nvSpPr>
        <p:spPr bwMode="auto">
          <a:xfrm>
            <a:off x="7391400" y="6521450"/>
            <a:ext cx="1544638" cy="336550"/>
          </a:xfrm>
          <a:prstGeom prst="rect">
            <a:avLst/>
          </a:prstGeom>
          <a:noFill/>
          <a:ln w="9525">
            <a:noFill/>
            <a:miter lim="800000"/>
            <a:headEnd/>
            <a:tailEnd/>
          </a:ln>
          <a:effectLst/>
        </p:spPr>
        <p:txBody>
          <a:bodyPr wrap="none">
            <a:spAutoFit/>
          </a:bodyPr>
          <a:lstStyle/>
          <a:p>
            <a:r>
              <a:rPr lang="es-MX" sz="1600" b="1">
                <a:solidFill>
                  <a:schemeClr val="bg1"/>
                </a:solidFill>
                <a:latin typeface="Times New Roman" pitchFamily="18" charset="0"/>
              </a:rPr>
              <a:t>Pr. Diego Doria</a:t>
            </a:r>
            <a:endParaRPr lang="es-ES" sz="1600" b="1">
              <a:solidFill>
                <a:schemeClr val="bg1"/>
              </a:solidFill>
              <a:latin typeface="Times New Roman" pitchFamily="18" charset="0"/>
            </a:endParaRPr>
          </a:p>
        </p:txBody>
      </p:sp>
      <p:sp>
        <p:nvSpPr>
          <p:cNvPr id="9221" name="Rectangle 5"/>
          <p:cNvSpPr>
            <a:spLocks noChangeArrowheads="1"/>
          </p:cNvSpPr>
          <p:nvPr/>
        </p:nvSpPr>
        <p:spPr bwMode="auto">
          <a:xfrm>
            <a:off x="261938" y="7477125"/>
            <a:ext cx="184150" cy="2830513"/>
          </a:xfrm>
          <a:prstGeom prst="rect">
            <a:avLst/>
          </a:prstGeom>
          <a:noFill/>
          <a:ln w="9525">
            <a:noFill/>
            <a:miter lim="800000"/>
            <a:headEnd/>
            <a:tailEnd/>
          </a:ln>
          <a:effectLst/>
        </p:spPr>
        <p:txBody>
          <a:bodyPr>
            <a:spAutoFit/>
          </a:bodyPr>
          <a:lstStyle/>
          <a:p>
            <a:pPr>
              <a:spcBef>
                <a:spcPct val="30000"/>
              </a:spcBef>
            </a:pPr>
            <a:r>
              <a:rPr lang="es-MX" sz="1200" b="1">
                <a:latin typeface="Times New Roman" pitchFamily="18" charset="0"/>
              </a:rPr>
              <a:t>Pr. Diego Doria</a:t>
            </a:r>
            <a:endParaRPr lang="es-ES" sz="1200" b="1">
              <a:latin typeface="Times New Roman" pitchFamily="18" charset="0"/>
            </a:endParaRPr>
          </a:p>
        </p:txBody>
      </p:sp>
      <p:sp>
        <p:nvSpPr>
          <p:cNvPr id="9226" name="Line 10"/>
          <p:cNvSpPr>
            <a:spLocks noChangeShapeType="1"/>
          </p:cNvSpPr>
          <p:nvPr/>
        </p:nvSpPr>
        <p:spPr bwMode="auto">
          <a:xfrm>
            <a:off x="5867400" y="188913"/>
            <a:ext cx="3419475" cy="0"/>
          </a:xfrm>
          <a:prstGeom prst="line">
            <a:avLst/>
          </a:prstGeom>
          <a:noFill/>
          <a:ln w="15875">
            <a:solidFill>
              <a:srgbClr val="00FF00"/>
            </a:solidFill>
            <a:round/>
            <a:headEnd/>
            <a:tailEnd/>
          </a:ln>
          <a:effectLst/>
        </p:spPr>
        <p:txBody>
          <a:bodyPr/>
          <a:lstStyle/>
          <a:p>
            <a:endParaRPr lang="es-ES"/>
          </a:p>
        </p:txBody>
      </p:sp>
      <p:sp>
        <p:nvSpPr>
          <p:cNvPr id="9227" name="Line 11"/>
          <p:cNvSpPr>
            <a:spLocks noChangeShapeType="1"/>
          </p:cNvSpPr>
          <p:nvPr/>
        </p:nvSpPr>
        <p:spPr bwMode="auto">
          <a:xfrm>
            <a:off x="-180975" y="6669088"/>
            <a:ext cx="3419475" cy="0"/>
          </a:xfrm>
          <a:prstGeom prst="line">
            <a:avLst/>
          </a:prstGeom>
          <a:noFill/>
          <a:ln w="15875">
            <a:solidFill>
              <a:srgbClr val="00FF00"/>
            </a:solidFill>
            <a:round/>
            <a:headEnd/>
            <a:tailEnd/>
          </a:ln>
          <a:effectLst/>
        </p:spPr>
        <p:txBody>
          <a:bodyPr/>
          <a:lstStyle/>
          <a:p>
            <a:endParaRPr lang="es-E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6600">
                <a:gamma/>
                <a:shade val="15294"/>
                <a:invGamma/>
              </a:srgbClr>
            </a:gs>
            <a:gs pos="50000">
              <a:srgbClr val="006600"/>
            </a:gs>
            <a:gs pos="100000">
              <a:srgbClr val="006600">
                <a:gamma/>
                <a:shade val="15294"/>
                <a:invGamma/>
              </a:srgbClr>
            </a:gs>
          </a:gsLst>
          <a:lin ang="5400000" scaled="1"/>
        </a:gradFill>
        <a:effectLst/>
      </p:bgPr>
    </p:bg>
    <p:spTree>
      <p:nvGrpSpPr>
        <p:cNvPr id="1" name=""/>
        <p:cNvGrpSpPr/>
        <p:nvPr/>
      </p:nvGrpSpPr>
      <p:grpSpPr>
        <a:xfrm>
          <a:off x="0" y="0"/>
          <a:ext cx="0" cy="0"/>
          <a:chOff x="0" y="0"/>
          <a:chExt cx="0" cy="0"/>
        </a:xfrm>
      </p:grpSpPr>
      <p:pic>
        <p:nvPicPr>
          <p:cNvPr id="71682" name="Picture 2" descr="IB-103"/>
          <p:cNvPicPr>
            <a:picLocks noChangeAspect="1" noChangeArrowheads="1"/>
          </p:cNvPicPr>
          <p:nvPr/>
        </p:nvPicPr>
        <p:blipFill>
          <a:blip r:embed="rId3"/>
          <a:srcRect/>
          <a:stretch>
            <a:fillRect/>
          </a:stretch>
        </p:blipFill>
        <p:spPr bwMode="auto">
          <a:xfrm>
            <a:off x="-323850" y="-242888"/>
            <a:ext cx="9753600" cy="7315201"/>
          </a:xfrm>
          <a:prstGeom prst="rect">
            <a:avLst/>
          </a:prstGeom>
          <a:noFill/>
        </p:spPr>
      </p:pic>
      <p:sp>
        <p:nvSpPr>
          <p:cNvPr id="71683" name="Rectangle 3"/>
          <p:cNvSpPr>
            <a:spLocks noGrp="1" noChangeArrowheads="1"/>
          </p:cNvSpPr>
          <p:nvPr>
            <p:ph type="body" idx="1"/>
          </p:nvPr>
        </p:nvSpPr>
        <p:spPr>
          <a:xfrm>
            <a:off x="179388" y="0"/>
            <a:ext cx="8534400" cy="6119813"/>
          </a:xfrm>
          <a:noFill/>
          <a:ln/>
          <a:effectLst>
            <a:outerShdw dist="38100" algn="ctr" rotWithShape="0">
              <a:schemeClr val="bg2"/>
            </a:outerShdw>
          </a:effectLst>
        </p:spPr>
        <p:txBody>
          <a:bodyPr/>
          <a:lstStyle/>
          <a:p>
            <a:pPr algn="just">
              <a:lnSpc>
                <a:spcPct val="90000"/>
              </a:lnSpc>
            </a:pPr>
            <a:r>
              <a:rPr lang="es-MX" sz="4000" b="1">
                <a:solidFill>
                  <a:srgbClr val="006666"/>
                </a:solidFill>
                <a:latin typeface="Verdana" pitchFamily="34" charset="0"/>
              </a:rPr>
              <a:t>Que cada uno examine periódicamente sus entradas y aparte el diezmo para que sea del Señor en forma sagrada.  Este fondo, en ningún caso debería dedicarse a otro uso.  Debe dedicarse, únicamente, para el sostén del ministerio evangélico.”.</a:t>
            </a:r>
            <a:r>
              <a:rPr lang="es-MX" sz="4000">
                <a:solidFill>
                  <a:srgbClr val="006666"/>
                </a:solidFill>
              </a:rPr>
              <a:t>  </a:t>
            </a:r>
            <a:r>
              <a:rPr lang="es-MX" sz="1800" b="1">
                <a:solidFill>
                  <a:srgbClr val="A50021"/>
                </a:solidFill>
              </a:rPr>
              <a:t>C.M.C.pág. 86.</a:t>
            </a:r>
            <a:endParaRPr lang="es-ES" sz="1800" b="1">
              <a:solidFill>
                <a:srgbClr val="A5002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Effect transition="in" filter="dissolve">
                                      <p:cBhvr>
                                        <p:cTn id="7" dur="500"/>
                                        <p:tgtEl>
                                          <p:spTgt spid="716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bg>
      <p:bgPr shadeToTitle="1">
        <a:gradFill rotWithShape="0">
          <a:gsLst>
            <a:gs pos="0">
              <a:srgbClr val="660066"/>
            </a:gs>
            <a:gs pos="100000">
              <a:srgbClr val="660066">
                <a:gamma/>
                <a:shade val="46275"/>
                <a:invGamma/>
              </a:srgbClr>
            </a:gs>
          </a:gsLst>
          <a:path path="shape">
            <a:fillToRect l="50000" t="50000" r="50000" b="50000"/>
          </a:path>
        </a:gradFill>
        <a:effectLst/>
      </p:bgPr>
    </p:bg>
    <p:spTree>
      <p:nvGrpSpPr>
        <p:cNvPr id="1" name=""/>
        <p:cNvGrpSpPr/>
        <p:nvPr/>
      </p:nvGrpSpPr>
      <p:grpSpPr>
        <a:xfrm>
          <a:off x="0" y="0"/>
          <a:ext cx="0" cy="0"/>
          <a:chOff x="0" y="0"/>
          <a:chExt cx="0" cy="0"/>
        </a:xfrm>
      </p:grpSpPr>
      <p:pic>
        <p:nvPicPr>
          <p:cNvPr id="21510" name="Picture 6"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21506" name="Rectangle 2"/>
          <p:cNvSpPr>
            <a:spLocks noGrp="1" noChangeArrowheads="1"/>
          </p:cNvSpPr>
          <p:nvPr>
            <p:ph type="title"/>
          </p:nvPr>
        </p:nvSpPr>
        <p:spPr>
          <a:xfrm>
            <a:off x="971550" y="1773238"/>
            <a:ext cx="7200900" cy="1503362"/>
          </a:xfrm>
          <a:noFill/>
          <a:ln/>
          <a:effectLst>
            <a:outerShdw dist="38100" algn="ctr" rotWithShape="0">
              <a:srgbClr val="FFCCCC"/>
            </a:outerShdw>
          </a:effectLst>
        </p:spPr>
        <p:txBody>
          <a:bodyPr/>
          <a:lstStyle/>
          <a:p>
            <a:r>
              <a:rPr lang="es-MX">
                <a:solidFill>
                  <a:srgbClr val="6600CC"/>
                </a:solidFill>
              </a:rPr>
              <a:t> </a:t>
            </a:r>
            <a:r>
              <a:rPr lang="es-MX" b="1">
                <a:solidFill>
                  <a:srgbClr val="6600CC"/>
                </a:solidFill>
                <a:latin typeface="Verdana" pitchFamily="34" charset="0"/>
              </a:rPr>
              <a:t>USO INADECUADO DEL DIEZMO</a:t>
            </a:r>
            <a:endParaRPr lang="es-ES" b="1">
              <a:solidFill>
                <a:srgbClr val="6600CC"/>
              </a:solidFill>
              <a:latin typeface="Verdan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bg>
      <p:bgPr shadeToTitle="1">
        <a:gradFill rotWithShape="0">
          <a:gsLst>
            <a:gs pos="0">
              <a:srgbClr val="660066"/>
            </a:gs>
            <a:gs pos="100000">
              <a:srgbClr val="660066">
                <a:gamma/>
                <a:shade val="46275"/>
                <a:invGamma/>
              </a:srgbClr>
            </a:gs>
          </a:gsLst>
          <a:path path="shape">
            <a:fillToRect l="50000" t="50000" r="50000" b="50000"/>
          </a:path>
        </a:gradFill>
        <a:effectLst/>
      </p:bgPr>
    </p:bg>
    <p:spTree>
      <p:nvGrpSpPr>
        <p:cNvPr id="1" name=""/>
        <p:cNvGrpSpPr/>
        <p:nvPr/>
      </p:nvGrpSpPr>
      <p:grpSpPr>
        <a:xfrm>
          <a:off x="0" y="0"/>
          <a:ext cx="0" cy="0"/>
          <a:chOff x="0" y="0"/>
          <a:chExt cx="0" cy="0"/>
        </a:xfrm>
      </p:grpSpPr>
      <p:pic>
        <p:nvPicPr>
          <p:cNvPr id="73734" name="Picture 6"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73731" name="Rectangle 3"/>
          <p:cNvSpPr>
            <a:spLocks noGrp="1" noChangeArrowheads="1"/>
          </p:cNvSpPr>
          <p:nvPr>
            <p:ph type="body" idx="1"/>
          </p:nvPr>
        </p:nvSpPr>
        <p:spPr>
          <a:xfrm>
            <a:off x="179388" y="692150"/>
            <a:ext cx="8534400" cy="4176713"/>
          </a:xfrm>
          <a:noFill/>
          <a:ln/>
          <a:effectLst>
            <a:outerShdw dist="38100" algn="ctr" rotWithShape="0">
              <a:srgbClr val="FFCCCC"/>
            </a:outerShdw>
          </a:effectLst>
        </p:spPr>
        <p:txBody>
          <a:bodyPr/>
          <a:lstStyle/>
          <a:p>
            <a:pPr algn="just">
              <a:lnSpc>
                <a:spcPct val="90000"/>
              </a:lnSpc>
            </a:pPr>
            <a:r>
              <a:rPr lang="es-MX" sz="4000" b="1">
                <a:solidFill>
                  <a:srgbClr val="6600CC"/>
                </a:solidFill>
                <a:latin typeface="Verdana" pitchFamily="34" charset="0"/>
              </a:rPr>
              <a:t>’’El diezmo no es fondo para gastos de iglesia.  La porción que Dios se ha reservado no debe usarse para ningún otro propósito fuera del que el ha especificado.  </a:t>
            </a:r>
            <a:endParaRPr lang="es-ES" sz="4000">
              <a:solidFill>
                <a:srgbClr val="6600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dissolve">
                                      <p:cBhvr>
                                        <p:cTn id="7" dur="500"/>
                                        <p:tgtEl>
                                          <p:spTgt spid="737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bg>
      <p:bgPr shadeToTitle="1">
        <a:gradFill rotWithShape="0">
          <a:gsLst>
            <a:gs pos="0">
              <a:srgbClr val="660066"/>
            </a:gs>
            <a:gs pos="100000">
              <a:srgbClr val="660066">
                <a:gamma/>
                <a:shade val="46275"/>
                <a:invGamma/>
              </a:srgbClr>
            </a:gs>
          </a:gsLst>
          <a:path path="shape">
            <a:fillToRect l="50000" t="50000" r="50000" b="50000"/>
          </a:path>
        </a:gradFill>
        <a:effectLst/>
      </p:bgPr>
    </p:bg>
    <p:spTree>
      <p:nvGrpSpPr>
        <p:cNvPr id="1" name=""/>
        <p:cNvGrpSpPr/>
        <p:nvPr/>
      </p:nvGrpSpPr>
      <p:grpSpPr>
        <a:xfrm>
          <a:off x="0" y="0"/>
          <a:ext cx="0" cy="0"/>
          <a:chOff x="0" y="0"/>
          <a:chExt cx="0" cy="0"/>
        </a:xfrm>
      </p:grpSpPr>
      <p:pic>
        <p:nvPicPr>
          <p:cNvPr id="75778" name="Picture 2"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75779" name="Rectangle 3"/>
          <p:cNvSpPr>
            <a:spLocks noGrp="1" noChangeArrowheads="1"/>
          </p:cNvSpPr>
          <p:nvPr>
            <p:ph type="body" idx="1"/>
          </p:nvPr>
        </p:nvSpPr>
        <p:spPr>
          <a:xfrm>
            <a:off x="0" y="188913"/>
            <a:ext cx="8713788" cy="5616575"/>
          </a:xfrm>
          <a:noFill/>
          <a:ln/>
          <a:effectLst>
            <a:outerShdw dist="38100" algn="ctr" rotWithShape="0">
              <a:srgbClr val="FFCCCC"/>
            </a:outerShdw>
          </a:effectLst>
        </p:spPr>
        <p:txBody>
          <a:bodyPr/>
          <a:lstStyle/>
          <a:p>
            <a:pPr algn="just">
              <a:lnSpc>
                <a:spcPct val="90000"/>
              </a:lnSpc>
            </a:pPr>
            <a:r>
              <a:rPr lang="es-MX" sz="4000" b="1">
                <a:solidFill>
                  <a:srgbClr val="6600CC"/>
                </a:solidFill>
                <a:latin typeface="Verdana" pitchFamily="34" charset="0"/>
              </a:rPr>
              <a:t>Que nadie se sienta libre para retener sus diezmos a fin de usarlos según su propio juicio.  No debe emplearse en casos de emergencia, ni como parezca conveniente, aún en cosas que conciernan a la obra de Dios”.   </a:t>
            </a:r>
            <a:r>
              <a:rPr lang="es-MX" sz="1800">
                <a:solidFill>
                  <a:srgbClr val="A50021"/>
                </a:solidFill>
                <a:latin typeface="Verdana" pitchFamily="34" charset="0"/>
              </a:rPr>
              <a:t>CMC.pág.106</a:t>
            </a:r>
            <a:r>
              <a:rPr lang="es-MX" sz="4000">
                <a:solidFill>
                  <a:srgbClr val="6600CC"/>
                </a:solidFill>
                <a:latin typeface="Verdana" pitchFamily="34" charset="0"/>
              </a:rPr>
              <a:t>  </a:t>
            </a:r>
          </a:p>
          <a:p>
            <a:pPr algn="just">
              <a:lnSpc>
                <a:spcPct val="90000"/>
              </a:lnSpc>
              <a:buFontTx/>
              <a:buNone/>
            </a:pPr>
            <a:endParaRPr lang="es-ES" sz="4000">
              <a:solidFill>
                <a:srgbClr val="6600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Effect transition="in" filter="dissolve">
                                      <p:cBhvr>
                                        <p:cTn id="7" dur="500"/>
                                        <p:tgtEl>
                                          <p:spTgt spid="757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660066"/>
            </a:gs>
            <a:gs pos="50000">
              <a:srgbClr val="660066">
                <a:gamma/>
                <a:shade val="46275"/>
                <a:invGamma/>
              </a:srgbClr>
            </a:gs>
            <a:gs pos="100000">
              <a:srgbClr val="660066"/>
            </a:gs>
          </a:gsLst>
          <a:lin ang="5400000" scaled="1"/>
        </a:gradFill>
        <a:effectLst/>
      </p:bgPr>
    </p:bg>
    <p:spTree>
      <p:nvGrpSpPr>
        <p:cNvPr id="1" name=""/>
        <p:cNvGrpSpPr/>
        <p:nvPr/>
      </p:nvGrpSpPr>
      <p:grpSpPr>
        <a:xfrm>
          <a:off x="0" y="0"/>
          <a:ext cx="0" cy="0"/>
          <a:chOff x="0" y="0"/>
          <a:chExt cx="0" cy="0"/>
        </a:xfrm>
      </p:grpSpPr>
      <p:pic>
        <p:nvPicPr>
          <p:cNvPr id="22534" name="Picture 6"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22531" name="Rectangle 3"/>
          <p:cNvSpPr>
            <a:spLocks noGrp="1" noChangeArrowheads="1"/>
          </p:cNvSpPr>
          <p:nvPr>
            <p:ph type="body" idx="1"/>
          </p:nvPr>
        </p:nvSpPr>
        <p:spPr>
          <a:xfrm>
            <a:off x="323850" y="549275"/>
            <a:ext cx="8610600" cy="5257800"/>
          </a:xfrm>
          <a:noFill/>
          <a:ln/>
          <a:effectLst>
            <a:outerShdw dist="40161" dir="20493903" algn="ctr" rotWithShape="0">
              <a:schemeClr val="bg2"/>
            </a:outerShdw>
          </a:effectLst>
        </p:spPr>
        <p:txBody>
          <a:bodyPr/>
          <a:lstStyle/>
          <a:p>
            <a:pPr algn="just">
              <a:lnSpc>
                <a:spcPct val="90000"/>
              </a:lnSpc>
            </a:pPr>
            <a:r>
              <a:rPr lang="es-MX" sz="3000" b="1">
                <a:solidFill>
                  <a:srgbClr val="339933"/>
                </a:solidFill>
                <a:latin typeface="Verdana" pitchFamily="34" charset="0"/>
              </a:rPr>
              <a:t>’’Me ha sido dado un mensaje claro y bien definido para nuestro pueblo.  Se me ha pedido que les comunique que se está cometiendo un error al dedicar el diezmo a diferentes propósitos que, aunque son buenos en sí mismo, no son los objetivos para los cuales el Señor ha establecido el diezmo.  Los que hacen este uso del diezmo, se están apartando de las disposiciones del Señor y Dios los juzgará por esto”.</a:t>
            </a:r>
            <a:r>
              <a:rPr lang="es-MX" sz="2800">
                <a:solidFill>
                  <a:srgbClr val="339933"/>
                </a:solidFill>
              </a:rPr>
              <a:t>  </a:t>
            </a:r>
            <a:r>
              <a:rPr lang="es-MX" sz="1800" b="1">
                <a:solidFill>
                  <a:srgbClr val="A50021"/>
                </a:solidFill>
              </a:rPr>
              <a:t>CMC. Pág.107.</a:t>
            </a:r>
            <a:endParaRPr lang="es-ES" sz="1800" b="1">
              <a:solidFill>
                <a:srgbClr val="A5002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dissolve">
                                      <p:cBhvr>
                                        <p:cTn id="7" dur="500"/>
                                        <p:tgtEl>
                                          <p:spTgt spid="225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bg>
      <p:bgPr>
        <a:solidFill>
          <a:srgbClr val="660066"/>
        </a:solidFill>
        <a:effectLst/>
      </p:bgPr>
    </p:bg>
    <p:spTree>
      <p:nvGrpSpPr>
        <p:cNvPr id="1" name=""/>
        <p:cNvGrpSpPr/>
        <p:nvPr/>
      </p:nvGrpSpPr>
      <p:grpSpPr>
        <a:xfrm>
          <a:off x="0" y="0"/>
          <a:ext cx="0" cy="0"/>
          <a:chOff x="0" y="0"/>
          <a:chExt cx="0" cy="0"/>
        </a:xfrm>
      </p:grpSpPr>
      <p:pic>
        <p:nvPicPr>
          <p:cNvPr id="24582" name="Picture 6"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24579" name="Rectangle 3"/>
          <p:cNvSpPr>
            <a:spLocks noGrp="1" noChangeArrowheads="1"/>
          </p:cNvSpPr>
          <p:nvPr>
            <p:ph type="body" idx="1"/>
          </p:nvPr>
        </p:nvSpPr>
        <p:spPr>
          <a:xfrm>
            <a:off x="323850" y="620713"/>
            <a:ext cx="8458200" cy="5334000"/>
          </a:xfrm>
          <a:noFill/>
          <a:ln/>
          <a:effectLst>
            <a:outerShdw dist="35921" dir="2700000" algn="ctr" rotWithShape="0">
              <a:srgbClr val="CC99FF"/>
            </a:outerShdw>
          </a:effectLst>
        </p:spPr>
        <p:txBody>
          <a:bodyPr/>
          <a:lstStyle/>
          <a:p>
            <a:pPr algn="just">
              <a:lnSpc>
                <a:spcPct val="90000"/>
              </a:lnSpc>
            </a:pPr>
            <a:r>
              <a:rPr lang="es-MX" sz="3000" b="1">
                <a:solidFill>
                  <a:srgbClr val="669900"/>
                </a:solidFill>
                <a:latin typeface="Verdana" pitchFamily="34" charset="0"/>
              </a:rPr>
              <a:t>’’Se comete un grave error cuando el diezmo se aparta del objetivo para el que ha sido designado: el sostén de los ministros.  El diezmo es del Señor y los que interfieren con el serán castigados con la pérdida de su riqueza eterna a menos que se arrepientan.  Que la obra no siga siendo limitada debido a que el diezmo ha sido apartado hacia diversos conductos que no tienen nada que ver con el fin al que Dios lo destinó</a:t>
            </a:r>
            <a:r>
              <a:rPr lang="es-MX" sz="2800">
                <a:solidFill>
                  <a:srgbClr val="669900"/>
                </a:solidFill>
              </a:rPr>
              <a:t>”.  </a:t>
            </a:r>
            <a:r>
              <a:rPr lang="es-MX" sz="1400" b="1">
                <a:solidFill>
                  <a:srgbClr val="800000"/>
                </a:solidFill>
              </a:rPr>
              <a:t>CMC.pág. 107</a:t>
            </a:r>
            <a:r>
              <a:rPr lang="es-MX" sz="2800" b="1">
                <a:solidFill>
                  <a:srgbClr val="800000"/>
                </a:solidFill>
              </a:rPr>
              <a:t>.</a:t>
            </a:r>
            <a:endParaRPr lang="es-ES" sz="2800" b="1">
              <a:solidFill>
                <a:srgbClr val="800000"/>
              </a:solidFill>
            </a:endParaRPr>
          </a:p>
        </p:txBody>
      </p:sp>
      <p:sp>
        <p:nvSpPr>
          <p:cNvPr id="24580" name="Rectangle 4"/>
          <p:cNvSpPr>
            <a:spLocks noChangeArrowheads="1"/>
          </p:cNvSpPr>
          <p:nvPr/>
        </p:nvSpPr>
        <p:spPr bwMode="auto">
          <a:xfrm>
            <a:off x="152400" y="6583363"/>
            <a:ext cx="1538288" cy="274637"/>
          </a:xfrm>
          <a:prstGeom prst="rect">
            <a:avLst/>
          </a:prstGeom>
          <a:noFill/>
          <a:ln w="9525">
            <a:noFill/>
            <a:miter lim="800000"/>
            <a:headEnd/>
            <a:tailEnd/>
          </a:ln>
          <a:effectLst/>
        </p:spPr>
        <p:txBody>
          <a:bodyPr wrap="none">
            <a:spAutoFit/>
          </a:bodyPr>
          <a:lstStyle/>
          <a:p>
            <a:pPr>
              <a:spcBef>
                <a:spcPct val="30000"/>
              </a:spcBef>
            </a:pPr>
            <a:r>
              <a:rPr lang="es-MX" sz="1200" b="1">
                <a:solidFill>
                  <a:schemeClr val="bg1"/>
                </a:solidFill>
                <a:latin typeface="Verdana" pitchFamily="34" charset="0"/>
              </a:rPr>
              <a:t>Pr.  Diego Doria</a:t>
            </a:r>
            <a:endParaRPr lang="es-ES" sz="1200" b="1">
              <a:solidFill>
                <a:schemeClr val="bg1"/>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dissolve">
                                      <p:cBhvr>
                                        <p:cTn id="7" dur="500"/>
                                        <p:tgtEl>
                                          <p:spTgt spid="245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bg>
      <p:bgPr>
        <a:solidFill>
          <a:srgbClr val="000066"/>
        </a:solidFill>
        <a:effectLst/>
      </p:bgPr>
    </p:bg>
    <p:spTree>
      <p:nvGrpSpPr>
        <p:cNvPr id="1" name=""/>
        <p:cNvGrpSpPr/>
        <p:nvPr/>
      </p:nvGrpSpPr>
      <p:grpSpPr>
        <a:xfrm>
          <a:off x="0" y="0"/>
          <a:ext cx="0" cy="0"/>
          <a:chOff x="0" y="0"/>
          <a:chExt cx="0" cy="0"/>
        </a:xfrm>
      </p:grpSpPr>
      <p:pic>
        <p:nvPicPr>
          <p:cNvPr id="30725" name="Picture 5"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30722" name="Rectangle 2"/>
          <p:cNvSpPr>
            <a:spLocks noGrp="1" noChangeArrowheads="1"/>
          </p:cNvSpPr>
          <p:nvPr>
            <p:ph type="title"/>
          </p:nvPr>
        </p:nvSpPr>
        <p:spPr>
          <a:xfrm>
            <a:off x="539750" y="260350"/>
            <a:ext cx="7772400" cy="1143000"/>
          </a:xfrm>
          <a:noFill/>
          <a:ln/>
          <a:effectLst>
            <a:outerShdw dist="38100" algn="ctr" rotWithShape="0">
              <a:srgbClr val="9933FF"/>
            </a:outerShdw>
          </a:effectLst>
        </p:spPr>
        <p:txBody>
          <a:bodyPr/>
          <a:lstStyle/>
          <a:p>
            <a:r>
              <a:rPr lang="es-MX" b="1">
                <a:solidFill>
                  <a:srgbClr val="800000"/>
                </a:solidFill>
                <a:latin typeface="Verdana" pitchFamily="34" charset="0"/>
              </a:rPr>
              <a:t>QUÉ HACER SI SE TIENEN DUDAS</a:t>
            </a:r>
            <a:endParaRPr lang="es-ES" b="1">
              <a:solidFill>
                <a:srgbClr val="800000"/>
              </a:solidFill>
              <a:latin typeface="Verdana" pitchFamily="34" charset="0"/>
            </a:endParaRPr>
          </a:p>
        </p:txBody>
      </p:sp>
      <p:sp>
        <p:nvSpPr>
          <p:cNvPr id="30723" name="Rectangle 3"/>
          <p:cNvSpPr>
            <a:spLocks noGrp="1" noChangeArrowheads="1"/>
          </p:cNvSpPr>
          <p:nvPr>
            <p:ph type="body" idx="1"/>
          </p:nvPr>
        </p:nvSpPr>
        <p:spPr>
          <a:xfrm>
            <a:off x="179388" y="1557338"/>
            <a:ext cx="8458200" cy="5545137"/>
          </a:xfrm>
          <a:noFill/>
          <a:ln/>
          <a:effectLst>
            <a:outerShdw dist="38100" algn="ctr" rotWithShape="0">
              <a:srgbClr val="9933FF"/>
            </a:outerShdw>
          </a:effectLst>
        </p:spPr>
        <p:txBody>
          <a:bodyPr/>
          <a:lstStyle/>
          <a:p>
            <a:pPr algn="just">
              <a:lnSpc>
                <a:spcPct val="90000"/>
              </a:lnSpc>
            </a:pPr>
            <a:r>
              <a:rPr lang="es-MX" sz="3600" b="1">
                <a:solidFill>
                  <a:srgbClr val="006666"/>
                </a:solidFill>
                <a:latin typeface="Verdana" pitchFamily="34" charset="0"/>
              </a:rPr>
              <a:t>’’Algunos han estado descontentos y han dicho:  no pagaré más mi diezmo porque no tengo confianza en el modo en que se manejan las cosas en el centro de la obra.  Pero ¿Robaréis a Dios porque os parezca que la dirección de la obra no es correcta?  </a:t>
            </a:r>
            <a:endParaRPr lang="es-ES" sz="3600" b="1">
              <a:solidFill>
                <a:srgbClr val="006666"/>
              </a:solidFill>
              <a:latin typeface="Verdana" pitchFamily="34" charset="0"/>
            </a:endParaRPr>
          </a:p>
        </p:txBody>
      </p:sp>
      <p:sp>
        <p:nvSpPr>
          <p:cNvPr id="30724" name="Rectangle 4"/>
          <p:cNvSpPr>
            <a:spLocks noChangeArrowheads="1"/>
          </p:cNvSpPr>
          <p:nvPr/>
        </p:nvSpPr>
        <p:spPr bwMode="auto">
          <a:xfrm>
            <a:off x="490538" y="6567488"/>
            <a:ext cx="1206500" cy="274637"/>
          </a:xfrm>
          <a:prstGeom prst="rect">
            <a:avLst/>
          </a:prstGeom>
          <a:noFill/>
          <a:ln w="9525">
            <a:noFill/>
            <a:miter lim="800000"/>
            <a:headEnd/>
            <a:tailEnd/>
          </a:ln>
          <a:effectLst/>
        </p:spPr>
        <p:txBody>
          <a:bodyPr wrap="none">
            <a:spAutoFit/>
          </a:bodyPr>
          <a:lstStyle/>
          <a:p>
            <a:pPr>
              <a:spcBef>
                <a:spcPct val="30000"/>
              </a:spcBef>
            </a:pPr>
            <a:r>
              <a:rPr lang="es-MX" sz="1200" b="1">
                <a:solidFill>
                  <a:schemeClr val="bg1"/>
                </a:solidFill>
                <a:latin typeface="Times New Roman" pitchFamily="18" charset="0"/>
              </a:rPr>
              <a:t>Pr. Diego Doria</a:t>
            </a:r>
            <a:endParaRPr lang="es-ES" sz="1200" b="1">
              <a:solidFill>
                <a:schemeClr val="bg1"/>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box(in)">
                                      <p:cBhvr>
                                        <p:cTn id="7" dur="500"/>
                                        <p:tgtEl>
                                          <p:spTgt spid="307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bg>
      <p:bgPr>
        <a:solidFill>
          <a:srgbClr val="000066"/>
        </a:solidFill>
        <a:effectLst/>
      </p:bgPr>
    </p:bg>
    <p:spTree>
      <p:nvGrpSpPr>
        <p:cNvPr id="1" name=""/>
        <p:cNvGrpSpPr/>
        <p:nvPr/>
      </p:nvGrpSpPr>
      <p:grpSpPr>
        <a:xfrm>
          <a:off x="0" y="0"/>
          <a:ext cx="0" cy="0"/>
          <a:chOff x="0" y="0"/>
          <a:chExt cx="0" cy="0"/>
        </a:xfrm>
      </p:grpSpPr>
      <p:pic>
        <p:nvPicPr>
          <p:cNvPr id="77826" name="Picture 2"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77827" name="Rectangle 3"/>
          <p:cNvSpPr>
            <a:spLocks noGrp="1" noChangeArrowheads="1"/>
          </p:cNvSpPr>
          <p:nvPr>
            <p:ph type="title"/>
          </p:nvPr>
        </p:nvSpPr>
        <p:spPr>
          <a:xfrm>
            <a:off x="533400" y="152400"/>
            <a:ext cx="7772400" cy="1143000"/>
          </a:xfrm>
          <a:noFill/>
          <a:ln/>
          <a:effectLst>
            <a:outerShdw dist="38100" algn="ctr" rotWithShape="0">
              <a:srgbClr val="9933FF"/>
            </a:outerShdw>
          </a:effectLst>
        </p:spPr>
        <p:txBody>
          <a:bodyPr/>
          <a:lstStyle/>
          <a:p>
            <a:r>
              <a:rPr lang="es-MX" b="1">
                <a:solidFill>
                  <a:srgbClr val="800000"/>
                </a:solidFill>
                <a:latin typeface="Verdana" pitchFamily="34" charset="0"/>
              </a:rPr>
              <a:t>QUÉ HACER SI SE TIENEN DUDAS</a:t>
            </a:r>
            <a:endParaRPr lang="es-ES" b="1">
              <a:solidFill>
                <a:srgbClr val="800000"/>
              </a:solidFill>
              <a:latin typeface="Verdana" pitchFamily="34" charset="0"/>
            </a:endParaRPr>
          </a:p>
        </p:txBody>
      </p:sp>
      <p:sp>
        <p:nvSpPr>
          <p:cNvPr id="77828" name="Rectangle 4"/>
          <p:cNvSpPr>
            <a:spLocks noGrp="1" noChangeArrowheads="1"/>
          </p:cNvSpPr>
          <p:nvPr>
            <p:ph type="body" idx="1"/>
          </p:nvPr>
        </p:nvSpPr>
        <p:spPr>
          <a:xfrm>
            <a:off x="304800" y="1447800"/>
            <a:ext cx="8458200" cy="5029200"/>
          </a:xfrm>
          <a:noFill/>
          <a:ln/>
          <a:effectLst>
            <a:outerShdw dist="38100" algn="ctr" rotWithShape="0">
              <a:srgbClr val="9933FF"/>
            </a:outerShdw>
          </a:effectLst>
        </p:spPr>
        <p:txBody>
          <a:bodyPr/>
          <a:lstStyle/>
          <a:p>
            <a:pPr algn="just">
              <a:lnSpc>
                <a:spcPct val="90000"/>
              </a:lnSpc>
            </a:pPr>
            <a:r>
              <a:rPr lang="es-MX" sz="4000" b="1">
                <a:solidFill>
                  <a:srgbClr val="006666"/>
                </a:solidFill>
                <a:latin typeface="Verdana" pitchFamily="34" charset="0"/>
              </a:rPr>
              <a:t>Presentad vuestras quejas, clara y abiertamente, con el debido espíritu a quienes incumba... Pero no os retiréis de la obra de Dios, ni os demostréis infieles, porque otros no estén haciendo lo correcto”.</a:t>
            </a:r>
            <a:r>
              <a:rPr lang="es-MX" sz="1800" b="1">
                <a:solidFill>
                  <a:srgbClr val="800000"/>
                </a:solidFill>
                <a:latin typeface="Verdana" pitchFamily="34" charset="0"/>
              </a:rPr>
              <a:t>O.E. Pág.239</a:t>
            </a:r>
            <a:endParaRPr lang="es-ES" sz="1800" b="1">
              <a:solidFill>
                <a:srgbClr val="800000"/>
              </a:solidFill>
              <a:latin typeface="Verdana" pitchFamily="34" charset="0"/>
            </a:endParaRPr>
          </a:p>
        </p:txBody>
      </p:sp>
      <p:sp>
        <p:nvSpPr>
          <p:cNvPr id="77829" name="Rectangle 5"/>
          <p:cNvSpPr>
            <a:spLocks noChangeArrowheads="1"/>
          </p:cNvSpPr>
          <p:nvPr/>
        </p:nvSpPr>
        <p:spPr bwMode="auto">
          <a:xfrm>
            <a:off x="490538" y="6567488"/>
            <a:ext cx="1206500" cy="274637"/>
          </a:xfrm>
          <a:prstGeom prst="rect">
            <a:avLst/>
          </a:prstGeom>
          <a:noFill/>
          <a:ln w="9525">
            <a:noFill/>
            <a:miter lim="800000"/>
            <a:headEnd/>
            <a:tailEnd/>
          </a:ln>
          <a:effectLst/>
        </p:spPr>
        <p:txBody>
          <a:bodyPr wrap="none">
            <a:spAutoFit/>
          </a:bodyPr>
          <a:lstStyle/>
          <a:p>
            <a:pPr>
              <a:spcBef>
                <a:spcPct val="30000"/>
              </a:spcBef>
            </a:pPr>
            <a:r>
              <a:rPr lang="es-MX" sz="1200" b="1">
                <a:solidFill>
                  <a:schemeClr val="bg1"/>
                </a:solidFill>
                <a:latin typeface="Times New Roman" pitchFamily="18" charset="0"/>
              </a:rPr>
              <a:t>Pr. Diego Doria</a:t>
            </a:r>
            <a:endParaRPr lang="es-ES" sz="1200" b="1">
              <a:solidFill>
                <a:schemeClr val="bg1"/>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7828">
                                            <p:txEl>
                                              <p:pRg st="0" end="0"/>
                                            </p:txEl>
                                          </p:spTgt>
                                        </p:tgtEl>
                                        <p:attrNameLst>
                                          <p:attrName>style.visibility</p:attrName>
                                        </p:attrNameLst>
                                      </p:cBhvr>
                                      <p:to>
                                        <p:strVal val="visible"/>
                                      </p:to>
                                    </p:set>
                                    <p:animEffect transition="in" filter="box(in)">
                                      <p:cBhvr>
                                        <p:cTn id="7" dur="500"/>
                                        <p:tgtEl>
                                          <p:spTgt spid="778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8"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bg>
      <p:bgPr>
        <a:solidFill>
          <a:srgbClr val="660066"/>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09600" y="228600"/>
            <a:ext cx="7772400" cy="762000"/>
          </a:xfrm>
          <a:solidFill>
            <a:srgbClr val="FFFF99"/>
          </a:solidFill>
          <a:ln>
            <a:solidFill>
              <a:srgbClr val="00FF00"/>
            </a:solidFill>
          </a:ln>
        </p:spPr>
        <p:txBody>
          <a:bodyPr/>
          <a:lstStyle/>
          <a:p>
            <a:r>
              <a:rPr lang="es-MX" sz="4800" b="1">
                <a:latin typeface="Verdana" pitchFamily="34" charset="0"/>
              </a:rPr>
              <a:t>RECOMENDACIONES</a:t>
            </a:r>
            <a:endParaRPr lang="es-ES" sz="4800" b="1">
              <a:latin typeface="Verdana" pitchFamily="34" charset="0"/>
            </a:endParaRPr>
          </a:p>
        </p:txBody>
      </p:sp>
      <p:sp>
        <p:nvSpPr>
          <p:cNvPr id="31747" name="Rectangle 3"/>
          <p:cNvSpPr>
            <a:spLocks noGrp="1" noChangeArrowheads="1"/>
          </p:cNvSpPr>
          <p:nvPr>
            <p:ph type="body" idx="1"/>
          </p:nvPr>
        </p:nvSpPr>
        <p:spPr>
          <a:xfrm>
            <a:off x="381000" y="1219200"/>
            <a:ext cx="8382000" cy="5181600"/>
          </a:xfrm>
          <a:solidFill>
            <a:srgbClr val="FFFF99"/>
          </a:solidFill>
          <a:ln>
            <a:solidFill>
              <a:srgbClr val="00FF00"/>
            </a:solidFill>
          </a:ln>
        </p:spPr>
        <p:txBody>
          <a:bodyPr/>
          <a:lstStyle/>
          <a:p>
            <a:r>
              <a:rPr lang="es-MX" sz="2800"/>
              <a:t>-  </a:t>
            </a:r>
            <a:r>
              <a:rPr lang="es-MX" sz="2800" b="1">
                <a:latin typeface="Verdana" pitchFamily="34" charset="0"/>
              </a:rPr>
              <a:t>De a Dios el primer lugar en su vida.</a:t>
            </a:r>
          </a:p>
          <a:p>
            <a:r>
              <a:rPr lang="es-MX" sz="2800" b="1">
                <a:latin typeface="Verdana" pitchFamily="34" charset="0"/>
              </a:rPr>
              <a:t>-  Lo primero que debemos hacer es sacar la parte del Señor.</a:t>
            </a:r>
          </a:p>
          <a:p>
            <a:r>
              <a:rPr lang="es-MX" sz="2800" b="1">
                <a:latin typeface="Verdana" pitchFamily="34" charset="0"/>
              </a:rPr>
              <a:t>-  No use ese dinero para beneficios personales aunque piense devolverlo más tarde.</a:t>
            </a:r>
          </a:p>
          <a:p>
            <a:r>
              <a:rPr lang="es-MX" sz="2800" b="1">
                <a:latin typeface="Verdana" pitchFamily="34" charset="0"/>
              </a:rPr>
              <a:t>-  Recuerde que su compromiso con Dios termina cuando usted deposita sus diezmos.</a:t>
            </a:r>
          </a:p>
          <a:p>
            <a:r>
              <a:rPr lang="es-MX" sz="2800" b="1">
                <a:latin typeface="Verdana" pitchFamily="34" charset="0"/>
              </a:rPr>
              <a:t>-  Recuerde que ese dinero no es suyo, es de Dios.</a:t>
            </a:r>
            <a:endParaRPr lang="es-ES" sz="2800" b="1">
              <a:latin typeface="Verdana" pitchFamily="34" charset="0"/>
            </a:endParaRPr>
          </a:p>
        </p:txBody>
      </p:sp>
      <p:sp>
        <p:nvSpPr>
          <p:cNvPr id="31748" name="Rectangle 4"/>
          <p:cNvSpPr>
            <a:spLocks noChangeArrowheads="1"/>
          </p:cNvSpPr>
          <p:nvPr/>
        </p:nvSpPr>
        <p:spPr bwMode="auto">
          <a:xfrm>
            <a:off x="512763" y="6545263"/>
            <a:ext cx="1206500" cy="274637"/>
          </a:xfrm>
          <a:prstGeom prst="rect">
            <a:avLst/>
          </a:prstGeom>
          <a:noFill/>
          <a:ln w="9525">
            <a:noFill/>
            <a:miter lim="800000"/>
            <a:headEnd/>
            <a:tailEnd/>
          </a:ln>
          <a:effectLst/>
        </p:spPr>
        <p:txBody>
          <a:bodyPr wrap="none">
            <a:spAutoFit/>
          </a:bodyPr>
          <a:lstStyle/>
          <a:p>
            <a:pPr>
              <a:spcBef>
                <a:spcPct val="30000"/>
              </a:spcBef>
            </a:pPr>
            <a:r>
              <a:rPr lang="es-MX" sz="1200" b="1">
                <a:solidFill>
                  <a:schemeClr val="bg1"/>
                </a:solidFill>
                <a:latin typeface="Times New Roman" pitchFamily="18" charset="0"/>
              </a:rPr>
              <a:t>Pr. Diego Doria</a:t>
            </a:r>
            <a:endParaRPr lang="es-ES" sz="1200" b="1">
              <a:solidFill>
                <a:schemeClr val="bg1"/>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dissolve">
                                      <p:cBhvr>
                                        <p:cTn id="7" dur="500"/>
                                        <p:tgtEl>
                                          <p:spTgt spid="317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dissolve">
                                      <p:cBhvr>
                                        <p:cTn id="12" dur="500"/>
                                        <p:tgtEl>
                                          <p:spTgt spid="317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dissolve">
                                      <p:cBhvr>
                                        <p:cTn id="17" dur="500"/>
                                        <p:tgtEl>
                                          <p:spTgt spid="317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animEffect transition="in" filter="dissolve">
                                      <p:cBhvr>
                                        <p:cTn id="22" dur="500"/>
                                        <p:tgtEl>
                                          <p:spTgt spid="317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1747">
                                            <p:txEl>
                                              <p:pRg st="4" end="4"/>
                                            </p:txEl>
                                          </p:spTgt>
                                        </p:tgtEl>
                                        <p:attrNameLst>
                                          <p:attrName>style.visibility</p:attrName>
                                        </p:attrNameLst>
                                      </p:cBhvr>
                                      <p:to>
                                        <p:strVal val="visible"/>
                                      </p:to>
                                    </p:set>
                                    <p:animEffect transition="in" filter="dissolve">
                                      <p:cBhvr>
                                        <p:cTn id="27" dur="500"/>
                                        <p:tgtEl>
                                          <p:spTgt spid="317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9900">
                <a:gamma/>
                <a:shade val="46275"/>
                <a:invGamma/>
              </a:srgbClr>
            </a:gs>
            <a:gs pos="50000">
              <a:srgbClr val="FF9900"/>
            </a:gs>
            <a:gs pos="100000">
              <a:srgbClr val="FF9900">
                <a:gamma/>
                <a:shade val="46275"/>
                <a:invGamma/>
              </a:srgbClr>
            </a:gs>
          </a:gsLst>
          <a:lin ang="5400000" scaled="1"/>
        </a:gra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228600"/>
            <a:ext cx="7772400" cy="914400"/>
          </a:xfrm>
          <a:solidFill>
            <a:srgbClr val="000066"/>
          </a:solidFill>
          <a:ln>
            <a:solidFill>
              <a:srgbClr val="00FF00"/>
            </a:solidFill>
          </a:ln>
        </p:spPr>
        <p:txBody>
          <a:bodyPr/>
          <a:lstStyle/>
          <a:p>
            <a:r>
              <a:rPr lang="es-MX" sz="5400" b="1">
                <a:solidFill>
                  <a:schemeClr val="bg1"/>
                </a:solidFill>
                <a:latin typeface="Verdana" pitchFamily="34" charset="0"/>
              </a:rPr>
              <a:t>CONCLUSIÓN</a:t>
            </a:r>
            <a:endParaRPr lang="es-ES" sz="5400" b="1">
              <a:solidFill>
                <a:schemeClr val="bg1"/>
              </a:solidFill>
              <a:latin typeface="Verdana" pitchFamily="34" charset="0"/>
            </a:endParaRPr>
          </a:p>
        </p:txBody>
      </p:sp>
      <p:sp>
        <p:nvSpPr>
          <p:cNvPr id="32771" name="Rectangle 3"/>
          <p:cNvSpPr>
            <a:spLocks noGrp="1" noChangeArrowheads="1"/>
          </p:cNvSpPr>
          <p:nvPr>
            <p:ph type="body" idx="1"/>
          </p:nvPr>
        </p:nvSpPr>
        <p:spPr>
          <a:xfrm>
            <a:off x="381000" y="1371600"/>
            <a:ext cx="8305800" cy="5029200"/>
          </a:xfrm>
          <a:solidFill>
            <a:srgbClr val="000066"/>
          </a:solidFill>
          <a:ln>
            <a:solidFill>
              <a:srgbClr val="00FF00"/>
            </a:solidFill>
          </a:ln>
        </p:spPr>
        <p:txBody>
          <a:bodyPr/>
          <a:lstStyle/>
          <a:p>
            <a:pPr algn="just">
              <a:lnSpc>
                <a:spcPct val="90000"/>
              </a:lnSpc>
            </a:pPr>
            <a:r>
              <a:rPr lang="es-MX" b="1">
                <a:solidFill>
                  <a:schemeClr val="bg1"/>
                </a:solidFill>
                <a:latin typeface="Verdana" pitchFamily="34" charset="0"/>
              </a:rPr>
              <a:t>’’El que proclama el mensaje de misericordia a los hombres caídos tiene también otra obra que hacer, a saber, la de presentar a la gente el deber de sostener la obra de Dios con sus recursos.  Debe enseñarles que una porción de sus recursos pertenece a Dios y ha de ser dedicada de una manera sagrada a su obra”.  OE Pág. 236</a:t>
            </a:r>
            <a:r>
              <a:rPr lang="es-MX" sz="2800">
                <a:solidFill>
                  <a:schemeClr val="bg1"/>
                </a:solidFill>
              </a:rPr>
              <a:t>.</a:t>
            </a:r>
            <a:endParaRPr lang="es-ES" sz="28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dissolve">
                                      <p:cBhvr>
                                        <p:cTn id="7" dur="500"/>
                                        <p:tgtEl>
                                          <p:spTgt spid="327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0066"/>
            </a:gs>
            <a:gs pos="50000">
              <a:srgbClr val="660066">
                <a:gamma/>
                <a:shade val="12157"/>
                <a:invGamma/>
              </a:srgbClr>
            </a:gs>
            <a:gs pos="100000">
              <a:srgbClr val="660066"/>
            </a:gs>
          </a:gsLst>
          <a:lin ang="5400000" scaled="1"/>
        </a:gradFill>
        <a:effectLst/>
      </p:bgPr>
    </p:bg>
    <p:spTree>
      <p:nvGrpSpPr>
        <p:cNvPr id="1" name=""/>
        <p:cNvGrpSpPr/>
        <p:nvPr/>
      </p:nvGrpSpPr>
      <p:grpSpPr>
        <a:xfrm>
          <a:off x="0" y="0"/>
          <a:ext cx="0" cy="0"/>
          <a:chOff x="0" y="0"/>
          <a:chExt cx="0" cy="0"/>
        </a:xfrm>
      </p:grpSpPr>
      <p:pic>
        <p:nvPicPr>
          <p:cNvPr id="58370" name="Picture 2"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58372" name="Rectangle 4"/>
          <p:cNvSpPr>
            <a:spLocks noChangeArrowheads="1"/>
          </p:cNvSpPr>
          <p:nvPr/>
        </p:nvSpPr>
        <p:spPr bwMode="auto">
          <a:xfrm>
            <a:off x="7391400" y="6521450"/>
            <a:ext cx="1544638" cy="336550"/>
          </a:xfrm>
          <a:prstGeom prst="rect">
            <a:avLst/>
          </a:prstGeom>
          <a:noFill/>
          <a:ln w="9525">
            <a:noFill/>
            <a:miter lim="800000"/>
            <a:headEnd/>
            <a:tailEnd/>
          </a:ln>
          <a:effectLst/>
        </p:spPr>
        <p:txBody>
          <a:bodyPr wrap="none">
            <a:spAutoFit/>
          </a:bodyPr>
          <a:lstStyle/>
          <a:p>
            <a:r>
              <a:rPr lang="es-MX" sz="1600" b="1">
                <a:solidFill>
                  <a:schemeClr val="bg1"/>
                </a:solidFill>
                <a:latin typeface="Times New Roman" pitchFamily="18" charset="0"/>
              </a:rPr>
              <a:t>Pr. Diego Doria</a:t>
            </a:r>
            <a:endParaRPr lang="es-ES" sz="1600" b="1">
              <a:solidFill>
                <a:schemeClr val="bg1"/>
              </a:solidFill>
              <a:latin typeface="Times New Roman" pitchFamily="18" charset="0"/>
            </a:endParaRPr>
          </a:p>
        </p:txBody>
      </p:sp>
      <p:sp>
        <p:nvSpPr>
          <p:cNvPr id="58373" name="Rectangle 5"/>
          <p:cNvSpPr>
            <a:spLocks noChangeArrowheads="1"/>
          </p:cNvSpPr>
          <p:nvPr/>
        </p:nvSpPr>
        <p:spPr bwMode="auto">
          <a:xfrm>
            <a:off x="261938" y="7477125"/>
            <a:ext cx="184150" cy="2830513"/>
          </a:xfrm>
          <a:prstGeom prst="rect">
            <a:avLst/>
          </a:prstGeom>
          <a:noFill/>
          <a:ln w="9525">
            <a:noFill/>
            <a:miter lim="800000"/>
            <a:headEnd/>
            <a:tailEnd/>
          </a:ln>
          <a:effectLst/>
        </p:spPr>
        <p:txBody>
          <a:bodyPr>
            <a:spAutoFit/>
          </a:bodyPr>
          <a:lstStyle/>
          <a:p>
            <a:pPr>
              <a:spcBef>
                <a:spcPct val="30000"/>
              </a:spcBef>
            </a:pPr>
            <a:r>
              <a:rPr lang="es-MX" sz="1200" b="1">
                <a:latin typeface="Times New Roman" pitchFamily="18" charset="0"/>
              </a:rPr>
              <a:t>Pr. Diego Doria</a:t>
            </a:r>
            <a:endParaRPr lang="es-ES" sz="1200" b="1">
              <a:latin typeface="Times New Roman" pitchFamily="18" charset="0"/>
            </a:endParaRPr>
          </a:p>
        </p:txBody>
      </p:sp>
      <p:sp>
        <p:nvSpPr>
          <p:cNvPr id="58374" name="Rectangle 6"/>
          <p:cNvSpPr>
            <a:spLocks noChangeArrowheads="1"/>
          </p:cNvSpPr>
          <p:nvPr/>
        </p:nvSpPr>
        <p:spPr bwMode="auto">
          <a:xfrm>
            <a:off x="179388" y="762000"/>
            <a:ext cx="8640762" cy="3990975"/>
          </a:xfrm>
          <a:prstGeom prst="rect">
            <a:avLst/>
          </a:prstGeom>
          <a:noFill/>
          <a:ln w="9525">
            <a:noFill/>
            <a:miter lim="800000"/>
            <a:headEnd/>
            <a:tailEnd/>
          </a:ln>
          <a:effectLst>
            <a:outerShdw dist="50800" algn="ctr" rotWithShape="0">
              <a:srgbClr val="99FF99"/>
            </a:outerShdw>
          </a:effectLst>
        </p:spPr>
        <p:txBody>
          <a:bodyPr>
            <a:spAutoFit/>
          </a:bodyPr>
          <a:lstStyle/>
          <a:p>
            <a:pPr algn="just">
              <a:lnSpc>
                <a:spcPct val="80000"/>
              </a:lnSpc>
              <a:spcBef>
                <a:spcPct val="20000"/>
              </a:spcBef>
            </a:pPr>
            <a:r>
              <a:rPr lang="es-ES" sz="4000" b="1">
                <a:solidFill>
                  <a:srgbClr val="990099"/>
                </a:solidFill>
                <a:latin typeface="Verdana" pitchFamily="34" charset="0"/>
              </a:rPr>
              <a:t>Que la iglesia designe a pastores o ancianos que se hayan consagrado al Señor Jesús, y que esos hombres comprendan que se elige a dirigentes que se desempeñarán fielmente en la obra de reunir el diezmo.  </a:t>
            </a:r>
            <a:endParaRPr lang="es-ES" sz="4000">
              <a:solidFill>
                <a:srgbClr val="990099"/>
              </a:solidFill>
              <a:latin typeface="Verdana" pitchFamily="34" charset="0"/>
            </a:endParaRPr>
          </a:p>
        </p:txBody>
      </p:sp>
      <p:sp>
        <p:nvSpPr>
          <p:cNvPr id="58376" name="Line 8"/>
          <p:cNvSpPr>
            <a:spLocks noChangeShapeType="1"/>
          </p:cNvSpPr>
          <p:nvPr/>
        </p:nvSpPr>
        <p:spPr bwMode="auto">
          <a:xfrm>
            <a:off x="5867400" y="188913"/>
            <a:ext cx="3419475" cy="0"/>
          </a:xfrm>
          <a:prstGeom prst="line">
            <a:avLst/>
          </a:prstGeom>
          <a:noFill/>
          <a:ln w="15875">
            <a:solidFill>
              <a:srgbClr val="00FF00"/>
            </a:solidFill>
            <a:round/>
            <a:headEnd/>
            <a:tailEnd/>
          </a:ln>
          <a:effectLst/>
        </p:spPr>
        <p:txBody>
          <a:bodyPr/>
          <a:lstStyle/>
          <a:p>
            <a:endParaRPr lang="es-ES"/>
          </a:p>
        </p:txBody>
      </p:sp>
      <p:sp>
        <p:nvSpPr>
          <p:cNvPr id="58377" name="Line 9"/>
          <p:cNvSpPr>
            <a:spLocks noChangeShapeType="1"/>
          </p:cNvSpPr>
          <p:nvPr/>
        </p:nvSpPr>
        <p:spPr bwMode="auto">
          <a:xfrm>
            <a:off x="-180975" y="6669088"/>
            <a:ext cx="3419475" cy="0"/>
          </a:xfrm>
          <a:prstGeom prst="line">
            <a:avLst/>
          </a:prstGeom>
          <a:noFill/>
          <a:ln w="15875">
            <a:solidFill>
              <a:srgbClr val="00FF00"/>
            </a:solidFill>
            <a:round/>
            <a:headEnd/>
            <a:tailEnd/>
          </a:ln>
          <a:effectLst/>
        </p:spPr>
        <p:txBody>
          <a:bodyP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8374"/>
                                        </p:tgtEl>
                                        <p:attrNameLst>
                                          <p:attrName>style.visibility</p:attrName>
                                        </p:attrNameLst>
                                      </p:cBhvr>
                                      <p:to>
                                        <p:strVal val="visible"/>
                                      </p:to>
                                    </p:set>
                                    <p:animEffect transition="in" filter="dissolve">
                                      <p:cBhvr>
                                        <p:cTn id="7" dur="500"/>
                                        <p:tgtEl>
                                          <p:spTgt spid="583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4"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0066"/>
            </a:gs>
            <a:gs pos="50000">
              <a:srgbClr val="660066">
                <a:gamma/>
                <a:shade val="12157"/>
                <a:invGamma/>
              </a:srgbClr>
            </a:gs>
            <a:gs pos="100000">
              <a:srgbClr val="660066"/>
            </a:gs>
          </a:gsLst>
          <a:lin ang="5400000" scaled="1"/>
        </a:gradFill>
        <a:effectLst/>
      </p:bgPr>
    </p:bg>
    <p:spTree>
      <p:nvGrpSpPr>
        <p:cNvPr id="1" name=""/>
        <p:cNvGrpSpPr/>
        <p:nvPr/>
      </p:nvGrpSpPr>
      <p:grpSpPr>
        <a:xfrm>
          <a:off x="0" y="0"/>
          <a:ext cx="0" cy="0"/>
          <a:chOff x="0" y="0"/>
          <a:chExt cx="0" cy="0"/>
        </a:xfrm>
      </p:grpSpPr>
      <p:pic>
        <p:nvPicPr>
          <p:cNvPr id="56322" name="Picture 2"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56324" name="Rectangle 4"/>
          <p:cNvSpPr>
            <a:spLocks noChangeArrowheads="1"/>
          </p:cNvSpPr>
          <p:nvPr/>
        </p:nvSpPr>
        <p:spPr bwMode="auto">
          <a:xfrm>
            <a:off x="7391400" y="6521450"/>
            <a:ext cx="1544638" cy="336550"/>
          </a:xfrm>
          <a:prstGeom prst="rect">
            <a:avLst/>
          </a:prstGeom>
          <a:noFill/>
          <a:ln w="9525">
            <a:noFill/>
            <a:miter lim="800000"/>
            <a:headEnd/>
            <a:tailEnd/>
          </a:ln>
          <a:effectLst/>
        </p:spPr>
        <p:txBody>
          <a:bodyPr wrap="none">
            <a:spAutoFit/>
          </a:bodyPr>
          <a:lstStyle/>
          <a:p>
            <a:r>
              <a:rPr lang="es-MX" sz="1600" b="1">
                <a:solidFill>
                  <a:schemeClr val="bg1"/>
                </a:solidFill>
                <a:latin typeface="Times New Roman" pitchFamily="18" charset="0"/>
              </a:rPr>
              <a:t>Pr. Diego Doria</a:t>
            </a:r>
            <a:endParaRPr lang="es-ES" sz="1600" b="1">
              <a:solidFill>
                <a:schemeClr val="bg1"/>
              </a:solidFill>
              <a:latin typeface="Times New Roman" pitchFamily="18" charset="0"/>
            </a:endParaRPr>
          </a:p>
        </p:txBody>
      </p:sp>
      <p:sp>
        <p:nvSpPr>
          <p:cNvPr id="56325" name="Rectangle 5"/>
          <p:cNvSpPr>
            <a:spLocks noChangeArrowheads="1"/>
          </p:cNvSpPr>
          <p:nvPr/>
        </p:nvSpPr>
        <p:spPr bwMode="auto">
          <a:xfrm>
            <a:off x="261938" y="7477125"/>
            <a:ext cx="184150" cy="2830513"/>
          </a:xfrm>
          <a:prstGeom prst="rect">
            <a:avLst/>
          </a:prstGeom>
          <a:noFill/>
          <a:ln w="9525">
            <a:noFill/>
            <a:miter lim="800000"/>
            <a:headEnd/>
            <a:tailEnd/>
          </a:ln>
          <a:effectLst/>
        </p:spPr>
        <p:txBody>
          <a:bodyPr>
            <a:spAutoFit/>
          </a:bodyPr>
          <a:lstStyle/>
          <a:p>
            <a:pPr>
              <a:spcBef>
                <a:spcPct val="30000"/>
              </a:spcBef>
            </a:pPr>
            <a:r>
              <a:rPr lang="es-MX" sz="1200" b="1">
                <a:latin typeface="Times New Roman" pitchFamily="18" charset="0"/>
              </a:rPr>
              <a:t>Pr. Diego Doria</a:t>
            </a:r>
            <a:endParaRPr lang="es-ES" sz="1200" b="1">
              <a:latin typeface="Times New Roman" pitchFamily="18" charset="0"/>
            </a:endParaRPr>
          </a:p>
        </p:txBody>
      </p:sp>
      <p:sp>
        <p:nvSpPr>
          <p:cNvPr id="56326" name="Rectangle 6"/>
          <p:cNvSpPr>
            <a:spLocks noChangeArrowheads="1"/>
          </p:cNvSpPr>
          <p:nvPr/>
        </p:nvSpPr>
        <p:spPr bwMode="auto">
          <a:xfrm>
            <a:off x="179388" y="877888"/>
            <a:ext cx="8675687" cy="3848100"/>
          </a:xfrm>
          <a:prstGeom prst="rect">
            <a:avLst/>
          </a:prstGeom>
          <a:noFill/>
          <a:ln w="9525">
            <a:noFill/>
            <a:miter lim="800000"/>
            <a:headEnd/>
            <a:tailEnd/>
          </a:ln>
          <a:effectLst>
            <a:outerShdw dist="50800" algn="ctr" rotWithShape="0">
              <a:srgbClr val="99FF99"/>
            </a:outerShdw>
          </a:effectLst>
        </p:spPr>
        <p:txBody>
          <a:bodyPr>
            <a:spAutoFit/>
          </a:bodyPr>
          <a:lstStyle/>
          <a:p>
            <a:pPr algn="just">
              <a:lnSpc>
                <a:spcPct val="80000"/>
              </a:lnSpc>
              <a:spcBef>
                <a:spcPct val="20000"/>
              </a:spcBef>
            </a:pPr>
            <a:r>
              <a:rPr lang="es-ES" sz="4400" b="1">
                <a:solidFill>
                  <a:srgbClr val="990099"/>
                </a:solidFill>
                <a:latin typeface="Verdana" pitchFamily="34" charset="0"/>
              </a:rPr>
              <a:t>Si los pastores demuestran que no están capacitados para ese cargo, si dejan de destacar ante la iglesia la importancia de devolver a Dios lo que le pertenece, </a:t>
            </a:r>
          </a:p>
        </p:txBody>
      </p:sp>
      <p:sp>
        <p:nvSpPr>
          <p:cNvPr id="56328" name="Line 8"/>
          <p:cNvSpPr>
            <a:spLocks noChangeShapeType="1"/>
          </p:cNvSpPr>
          <p:nvPr/>
        </p:nvSpPr>
        <p:spPr bwMode="auto">
          <a:xfrm>
            <a:off x="-180975" y="6669088"/>
            <a:ext cx="3419475" cy="0"/>
          </a:xfrm>
          <a:prstGeom prst="line">
            <a:avLst/>
          </a:prstGeom>
          <a:noFill/>
          <a:ln w="15875">
            <a:solidFill>
              <a:srgbClr val="00FF00"/>
            </a:solidFill>
            <a:round/>
            <a:headEnd/>
            <a:tailEnd/>
          </a:ln>
          <a:effectLst/>
        </p:spPr>
        <p:txBody>
          <a:bodyPr/>
          <a:lstStyle/>
          <a:p>
            <a:endParaRPr lang="es-ES"/>
          </a:p>
        </p:txBody>
      </p:sp>
      <p:sp>
        <p:nvSpPr>
          <p:cNvPr id="56329" name="Line 9"/>
          <p:cNvSpPr>
            <a:spLocks noChangeShapeType="1"/>
          </p:cNvSpPr>
          <p:nvPr/>
        </p:nvSpPr>
        <p:spPr bwMode="auto">
          <a:xfrm>
            <a:off x="5867400" y="188913"/>
            <a:ext cx="3419475" cy="0"/>
          </a:xfrm>
          <a:prstGeom prst="line">
            <a:avLst/>
          </a:prstGeom>
          <a:noFill/>
          <a:ln w="15875">
            <a:solidFill>
              <a:srgbClr val="00FF00"/>
            </a:solidFill>
            <a:round/>
            <a:headEnd/>
            <a:tailEnd/>
          </a:ln>
          <a:effectLst/>
        </p:spPr>
        <p:txBody>
          <a:bodyP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6326"/>
                                        </p:tgtEl>
                                        <p:attrNameLst>
                                          <p:attrName>style.visibility</p:attrName>
                                        </p:attrNameLst>
                                      </p:cBhvr>
                                      <p:to>
                                        <p:strVal val="visible"/>
                                      </p:to>
                                    </p:set>
                                    <p:animEffect transition="in" filter="dissolve">
                                      <p:cBhvr>
                                        <p:cTn id="7" dur="500"/>
                                        <p:tgtEl>
                                          <p:spTgt spid="563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0066"/>
            </a:gs>
            <a:gs pos="50000">
              <a:srgbClr val="660066">
                <a:gamma/>
                <a:shade val="12157"/>
                <a:invGamma/>
              </a:srgbClr>
            </a:gs>
            <a:gs pos="100000">
              <a:srgbClr val="660066"/>
            </a:gs>
          </a:gsLst>
          <a:lin ang="5400000" scaled="1"/>
        </a:gradFill>
        <a:effectLst/>
      </p:bgPr>
    </p:bg>
    <p:spTree>
      <p:nvGrpSpPr>
        <p:cNvPr id="1" name=""/>
        <p:cNvGrpSpPr/>
        <p:nvPr/>
      </p:nvGrpSpPr>
      <p:grpSpPr>
        <a:xfrm>
          <a:off x="0" y="0"/>
          <a:ext cx="0" cy="0"/>
          <a:chOff x="0" y="0"/>
          <a:chExt cx="0" cy="0"/>
        </a:xfrm>
      </p:grpSpPr>
      <p:pic>
        <p:nvPicPr>
          <p:cNvPr id="54279" name="Picture 7"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54275" name="Rectangle 3"/>
          <p:cNvSpPr>
            <a:spLocks noChangeArrowheads="1"/>
          </p:cNvSpPr>
          <p:nvPr/>
        </p:nvSpPr>
        <p:spPr bwMode="auto">
          <a:xfrm>
            <a:off x="2555875" y="6237288"/>
            <a:ext cx="1544638" cy="336550"/>
          </a:xfrm>
          <a:prstGeom prst="rect">
            <a:avLst/>
          </a:prstGeom>
          <a:noFill/>
          <a:ln w="9525">
            <a:noFill/>
            <a:miter lim="800000"/>
            <a:headEnd/>
            <a:tailEnd/>
          </a:ln>
          <a:effectLst/>
        </p:spPr>
        <p:txBody>
          <a:bodyPr wrap="none">
            <a:spAutoFit/>
          </a:bodyPr>
          <a:lstStyle/>
          <a:p>
            <a:r>
              <a:rPr lang="es-MX" sz="1600" b="1">
                <a:solidFill>
                  <a:schemeClr val="bg1"/>
                </a:solidFill>
                <a:latin typeface="Times New Roman" pitchFamily="18" charset="0"/>
              </a:rPr>
              <a:t>Pr. Diego Doria</a:t>
            </a:r>
            <a:endParaRPr lang="es-ES" sz="1600" b="1">
              <a:solidFill>
                <a:schemeClr val="bg1"/>
              </a:solidFill>
              <a:latin typeface="Times New Roman" pitchFamily="18" charset="0"/>
            </a:endParaRPr>
          </a:p>
        </p:txBody>
      </p:sp>
      <p:sp>
        <p:nvSpPr>
          <p:cNvPr id="54276" name="Rectangle 4"/>
          <p:cNvSpPr>
            <a:spLocks noChangeArrowheads="1"/>
          </p:cNvSpPr>
          <p:nvPr/>
        </p:nvSpPr>
        <p:spPr bwMode="auto">
          <a:xfrm>
            <a:off x="261938" y="7477125"/>
            <a:ext cx="184150" cy="2830513"/>
          </a:xfrm>
          <a:prstGeom prst="rect">
            <a:avLst/>
          </a:prstGeom>
          <a:noFill/>
          <a:ln w="9525">
            <a:noFill/>
            <a:miter lim="800000"/>
            <a:headEnd/>
            <a:tailEnd/>
          </a:ln>
          <a:effectLst/>
        </p:spPr>
        <p:txBody>
          <a:bodyPr>
            <a:spAutoFit/>
          </a:bodyPr>
          <a:lstStyle/>
          <a:p>
            <a:pPr>
              <a:spcBef>
                <a:spcPct val="30000"/>
              </a:spcBef>
            </a:pPr>
            <a:r>
              <a:rPr lang="es-MX" sz="1200" b="1">
                <a:latin typeface="Times New Roman" pitchFamily="18" charset="0"/>
              </a:rPr>
              <a:t>Pr. Diego Doria</a:t>
            </a:r>
            <a:endParaRPr lang="es-ES" sz="1200" b="1">
              <a:latin typeface="Times New Roman" pitchFamily="18" charset="0"/>
            </a:endParaRPr>
          </a:p>
        </p:txBody>
      </p:sp>
      <p:sp>
        <p:nvSpPr>
          <p:cNvPr id="54277" name="Rectangle 5"/>
          <p:cNvSpPr>
            <a:spLocks noChangeArrowheads="1"/>
          </p:cNvSpPr>
          <p:nvPr/>
        </p:nvSpPr>
        <p:spPr bwMode="auto">
          <a:xfrm>
            <a:off x="395288" y="1052513"/>
            <a:ext cx="8208962" cy="3848100"/>
          </a:xfrm>
          <a:prstGeom prst="rect">
            <a:avLst/>
          </a:prstGeom>
          <a:noFill/>
          <a:ln w="9525">
            <a:noFill/>
            <a:miter lim="800000"/>
            <a:headEnd/>
            <a:tailEnd/>
          </a:ln>
          <a:effectLst>
            <a:outerShdw dist="38100" algn="ctr" rotWithShape="0">
              <a:srgbClr val="99FF99"/>
            </a:outerShdw>
          </a:effectLst>
        </p:spPr>
        <p:txBody>
          <a:bodyPr>
            <a:spAutoFit/>
          </a:bodyPr>
          <a:lstStyle/>
          <a:p>
            <a:pPr algn="just">
              <a:lnSpc>
                <a:spcPct val="80000"/>
              </a:lnSpc>
              <a:spcBef>
                <a:spcPct val="20000"/>
              </a:spcBef>
            </a:pPr>
            <a:r>
              <a:rPr lang="es-ES" sz="4400" b="1">
                <a:solidFill>
                  <a:srgbClr val="990099"/>
                </a:solidFill>
                <a:latin typeface="Verdana" pitchFamily="34" charset="0"/>
              </a:rPr>
              <a:t>si no se preocupan de que los dirigentes de iglesia que dependen de ellos sean fieles, y de que el diezmo sea llevado a la tesorería, están en peligro.  </a:t>
            </a:r>
          </a:p>
        </p:txBody>
      </p:sp>
      <p:sp>
        <p:nvSpPr>
          <p:cNvPr id="54280" name="Line 8"/>
          <p:cNvSpPr>
            <a:spLocks noChangeShapeType="1"/>
          </p:cNvSpPr>
          <p:nvPr/>
        </p:nvSpPr>
        <p:spPr bwMode="auto">
          <a:xfrm>
            <a:off x="5867400" y="188913"/>
            <a:ext cx="3419475" cy="0"/>
          </a:xfrm>
          <a:prstGeom prst="line">
            <a:avLst/>
          </a:prstGeom>
          <a:noFill/>
          <a:ln w="15875">
            <a:solidFill>
              <a:srgbClr val="00FF00"/>
            </a:solidFill>
            <a:round/>
            <a:headEnd/>
            <a:tailEnd/>
          </a:ln>
          <a:effectLst/>
        </p:spPr>
        <p:txBody>
          <a:bodyPr/>
          <a:lstStyle/>
          <a:p>
            <a:endParaRPr lang="es-ES"/>
          </a:p>
        </p:txBody>
      </p:sp>
      <p:sp>
        <p:nvSpPr>
          <p:cNvPr id="54281" name="Line 9"/>
          <p:cNvSpPr>
            <a:spLocks noChangeShapeType="1"/>
          </p:cNvSpPr>
          <p:nvPr/>
        </p:nvSpPr>
        <p:spPr bwMode="auto">
          <a:xfrm>
            <a:off x="-180975" y="6669088"/>
            <a:ext cx="3419475" cy="0"/>
          </a:xfrm>
          <a:prstGeom prst="line">
            <a:avLst/>
          </a:prstGeom>
          <a:noFill/>
          <a:ln w="15875">
            <a:solidFill>
              <a:srgbClr val="00FF00"/>
            </a:solidFill>
            <a:round/>
            <a:headEnd/>
            <a:tailEnd/>
          </a:ln>
          <a:effectLst/>
        </p:spPr>
        <p:txBody>
          <a:bodyP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4277"/>
                                        </p:tgtEl>
                                        <p:attrNameLst>
                                          <p:attrName>style.visibility</p:attrName>
                                        </p:attrNameLst>
                                      </p:cBhvr>
                                      <p:to>
                                        <p:strVal val="visible"/>
                                      </p:to>
                                    </p:set>
                                    <p:animEffect transition="in" filter="dissolve">
                                      <p:cBhvr>
                                        <p:cTn id="7" dur="500"/>
                                        <p:tgtEl>
                                          <p:spTgt spid="54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7"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0066"/>
            </a:gs>
            <a:gs pos="50000">
              <a:srgbClr val="660066">
                <a:gamma/>
                <a:shade val="12157"/>
                <a:invGamma/>
              </a:srgbClr>
            </a:gs>
            <a:gs pos="100000">
              <a:srgbClr val="660066"/>
            </a:gs>
          </a:gsLst>
          <a:lin ang="5400000" scaled="1"/>
        </a:gradFill>
        <a:effectLst/>
      </p:bgPr>
    </p:bg>
    <p:spTree>
      <p:nvGrpSpPr>
        <p:cNvPr id="1" name=""/>
        <p:cNvGrpSpPr/>
        <p:nvPr/>
      </p:nvGrpSpPr>
      <p:grpSpPr>
        <a:xfrm>
          <a:off x="0" y="0"/>
          <a:ext cx="0" cy="0"/>
          <a:chOff x="0" y="0"/>
          <a:chExt cx="0" cy="0"/>
        </a:xfrm>
      </p:grpSpPr>
      <p:pic>
        <p:nvPicPr>
          <p:cNvPr id="60418" name="Picture 2" descr="IB-103"/>
          <p:cNvPicPr>
            <a:picLocks noChangeAspect="1" noChangeArrowheads="1"/>
          </p:cNvPicPr>
          <p:nvPr/>
        </p:nvPicPr>
        <p:blipFill>
          <a:blip r:embed="rId3"/>
          <a:srcRect/>
          <a:stretch>
            <a:fillRect/>
          </a:stretch>
        </p:blipFill>
        <p:spPr bwMode="auto">
          <a:xfrm>
            <a:off x="-304800" y="-228600"/>
            <a:ext cx="9753600" cy="7315200"/>
          </a:xfrm>
          <a:prstGeom prst="rect">
            <a:avLst/>
          </a:prstGeom>
          <a:noFill/>
        </p:spPr>
      </p:pic>
      <p:sp>
        <p:nvSpPr>
          <p:cNvPr id="60419" name="Rectangle 3"/>
          <p:cNvSpPr>
            <a:spLocks noChangeArrowheads="1"/>
          </p:cNvSpPr>
          <p:nvPr/>
        </p:nvSpPr>
        <p:spPr bwMode="auto">
          <a:xfrm>
            <a:off x="7391400" y="6521450"/>
            <a:ext cx="1544638" cy="336550"/>
          </a:xfrm>
          <a:prstGeom prst="rect">
            <a:avLst/>
          </a:prstGeom>
          <a:noFill/>
          <a:ln w="9525">
            <a:noFill/>
            <a:miter lim="800000"/>
            <a:headEnd/>
            <a:tailEnd/>
          </a:ln>
          <a:effectLst/>
        </p:spPr>
        <p:txBody>
          <a:bodyPr wrap="none">
            <a:spAutoFit/>
          </a:bodyPr>
          <a:lstStyle/>
          <a:p>
            <a:r>
              <a:rPr lang="es-MX" sz="1600" b="1">
                <a:solidFill>
                  <a:schemeClr val="bg1"/>
                </a:solidFill>
                <a:latin typeface="Times New Roman" pitchFamily="18" charset="0"/>
              </a:rPr>
              <a:t>Pr. Diego Doria</a:t>
            </a:r>
            <a:endParaRPr lang="es-ES" sz="1600" b="1">
              <a:solidFill>
                <a:schemeClr val="bg1"/>
              </a:solidFill>
              <a:latin typeface="Times New Roman" pitchFamily="18" charset="0"/>
            </a:endParaRPr>
          </a:p>
        </p:txBody>
      </p:sp>
      <p:sp>
        <p:nvSpPr>
          <p:cNvPr id="60420" name="Rectangle 4"/>
          <p:cNvSpPr>
            <a:spLocks noChangeArrowheads="1"/>
          </p:cNvSpPr>
          <p:nvPr/>
        </p:nvSpPr>
        <p:spPr bwMode="auto">
          <a:xfrm>
            <a:off x="261938" y="7477125"/>
            <a:ext cx="184150" cy="2830513"/>
          </a:xfrm>
          <a:prstGeom prst="rect">
            <a:avLst/>
          </a:prstGeom>
          <a:noFill/>
          <a:ln w="9525">
            <a:noFill/>
            <a:miter lim="800000"/>
            <a:headEnd/>
            <a:tailEnd/>
          </a:ln>
          <a:effectLst/>
        </p:spPr>
        <p:txBody>
          <a:bodyPr>
            <a:spAutoFit/>
          </a:bodyPr>
          <a:lstStyle/>
          <a:p>
            <a:pPr>
              <a:spcBef>
                <a:spcPct val="30000"/>
              </a:spcBef>
            </a:pPr>
            <a:r>
              <a:rPr lang="es-MX" sz="1200" b="1">
                <a:latin typeface="Times New Roman" pitchFamily="18" charset="0"/>
              </a:rPr>
              <a:t>Pr. Diego Doria</a:t>
            </a:r>
            <a:endParaRPr lang="es-ES" sz="1200" b="1">
              <a:latin typeface="Times New Roman" pitchFamily="18" charset="0"/>
            </a:endParaRPr>
          </a:p>
        </p:txBody>
      </p:sp>
      <p:sp>
        <p:nvSpPr>
          <p:cNvPr id="60421" name="Rectangle 5"/>
          <p:cNvSpPr>
            <a:spLocks noChangeArrowheads="1"/>
          </p:cNvSpPr>
          <p:nvPr/>
        </p:nvSpPr>
        <p:spPr bwMode="auto">
          <a:xfrm>
            <a:off x="323850" y="404813"/>
            <a:ext cx="8029575" cy="5521325"/>
          </a:xfrm>
          <a:prstGeom prst="rect">
            <a:avLst/>
          </a:prstGeom>
          <a:noFill/>
          <a:ln w="9525">
            <a:noFill/>
            <a:miter lim="800000"/>
            <a:headEnd/>
            <a:tailEnd/>
          </a:ln>
          <a:effectLst>
            <a:outerShdw dist="38100" algn="ctr" rotWithShape="0">
              <a:srgbClr val="99FF99"/>
            </a:outerShdw>
          </a:effectLst>
        </p:spPr>
        <p:txBody>
          <a:bodyPr>
            <a:spAutoFit/>
          </a:bodyPr>
          <a:lstStyle/>
          <a:p>
            <a:pPr algn="just">
              <a:lnSpc>
                <a:spcPct val="90000"/>
              </a:lnSpc>
              <a:spcBef>
                <a:spcPct val="20000"/>
              </a:spcBef>
            </a:pPr>
            <a:r>
              <a:rPr lang="es-ES" sz="4400" b="1">
                <a:solidFill>
                  <a:srgbClr val="990099"/>
                </a:solidFill>
                <a:latin typeface="Verdana" pitchFamily="34" charset="0"/>
              </a:rPr>
              <a:t>Están descuidando un asunto que implica una bendición o una maldición para la iglesia.  Deberían ser relevados de su responsabilidad y habría que poner a prueba a otros hombres. </a:t>
            </a:r>
          </a:p>
          <a:p>
            <a:pPr algn="just">
              <a:lnSpc>
                <a:spcPct val="90000"/>
              </a:lnSpc>
              <a:spcBef>
                <a:spcPct val="20000"/>
              </a:spcBef>
            </a:pPr>
            <a:endParaRPr lang="es-ES" sz="800" b="1">
              <a:solidFill>
                <a:srgbClr val="990099"/>
              </a:solidFill>
              <a:latin typeface="Verdana" pitchFamily="34" charset="0"/>
            </a:endParaRPr>
          </a:p>
          <a:p>
            <a:pPr algn="just">
              <a:lnSpc>
                <a:spcPct val="90000"/>
              </a:lnSpc>
              <a:spcBef>
                <a:spcPct val="20000"/>
              </a:spcBef>
            </a:pPr>
            <a:r>
              <a:rPr lang="es-ES" sz="2800" b="1">
                <a:solidFill>
                  <a:srgbClr val="A50021"/>
                </a:solidFill>
                <a:latin typeface="Verdana" pitchFamily="34" charset="0"/>
              </a:rPr>
              <a:t>CMC 111,112</a:t>
            </a:r>
            <a:endParaRPr lang="es-ES" sz="4400" b="1">
              <a:solidFill>
                <a:srgbClr val="990099"/>
              </a:solidFill>
              <a:latin typeface="Verdana" pitchFamily="34" charset="0"/>
            </a:endParaRPr>
          </a:p>
        </p:txBody>
      </p:sp>
      <p:sp>
        <p:nvSpPr>
          <p:cNvPr id="60422" name="Line 6"/>
          <p:cNvSpPr>
            <a:spLocks noChangeShapeType="1"/>
          </p:cNvSpPr>
          <p:nvPr/>
        </p:nvSpPr>
        <p:spPr bwMode="auto">
          <a:xfrm>
            <a:off x="5867400" y="188913"/>
            <a:ext cx="3419475" cy="0"/>
          </a:xfrm>
          <a:prstGeom prst="line">
            <a:avLst/>
          </a:prstGeom>
          <a:noFill/>
          <a:ln w="15875">
            <a:solidFill>
              <a:srgbClr val="00FF00"/>
            </a:solidFill>
            <a:round/>
            <a:headEnd/>
            <a:tailEnd/>
          </a:ln>
          <a:effectLst/>
        </p:spPr>
        <p:txBody>
          <a:bodyPr/>
          <a:lstStyle/>
          <a:p>
            <a:endParaRPr lang="es-ES"/>
          </a:p>
        </p:txBody>
      </p:sp>
      <p:sp>
        <p:nvSpPr>
          <p:cNvPr id="60423" name="Line 7"/>
          <p:cNvSpPr>
            <a:spLocks noChangeShapeType="1"/>
          </p:cNvSpPr>
          <p:nvPr/>
        </p:nvSpPr>
        <p:spPr bwMode="auto">
          <a:xfrm>
            <a:off x="-180975" y="6669088"/>
            <a:ext cx="3419475" cy="0"/>
          </a:xfrm>
          <a:prstGeom prst="line">
            <a:avLst/>
          </a:prstGeom>
          <a:noFill/>
          <a:ln w="15875">
            <a:solidFill>
              <a:srgbClr val="00FF00"/>
            </a:solidFill>
            <a:round/>
            <a:headEnd/>
            <a:tailEnd/>
          </a:ln>
          <a:effectLst/>
        </p:spPr>
        <p:txBody>
          <a:bodyP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0421"/>
                                        </p:tgtEl>
                                        <p:attrNameLst>
                                          <p:attrName>style.visibility</p:attrName>
                                        </p:attrNameLst>
                                      </p:cBhvr>
                                      <p:to>
                                        <p:strVal val="visible"/>
                                      </p:to>
                                    </p:set>
                                    <p:animEffect transition="in" filter="dissolve">
                                      <p:cBhvr>
                                        <p:cTn id="7" dur="500"/>
                                        <p:tgtEl>
                                          <p:spTgt spid="60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1"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rgbClr val="99FFCC"/>
        </a:solidFill>
        <a:effectLst/>
      </p:bgPr>
    </p:bg>
    <p:spTree>
      <p:nvGrpSpPr>
        <p:cNvPr id="1" name=""/>
        <p:cNvGrpSpPr/>
        <p:nvPr/>
      </p:nvGrpSpPr>
      <p:grpSpPr>
        <a:xfrm>
          <a:off x="0" y="0"/>
          <a:ext cx="0" cy="0"/>
          <a:chOff x="0" y="0"/>
          <a:chExt cx="0" cy="0"/>
        </a:xfrm>
      </p:grpSpPr>
      <p:pic>
        <p:nvPicPr>
          <p:cNvPr id="46087" name="Picture 7" descr="IB-103"/>
          <p:cNvPicPr>
            <a:picLocks noChangeAspect="1" noChangeArrowheads="1"/>
          </p:cNvPicPr>
          <p:nvPr/>
        </p:nvPicPr>
        <p:blipFill>
          <a:blip r:embed="rId2"/>
          <a:srcRect/>
          <a:stretch>
            <a:fillRect/>
          </a:stretch>
        </p:blipFill>
        <p:spPr bwMode="auto">
          <a:xfrm>
            <a:off x="-304800" y="-228600"/>
            <a:ext cx="9753600" cy="7315200"/>
          </a:xfrm>
          <a:prstGeom prst="rect">
            <a:avLst/>
          </a:prstGeom>
          <a:noFill/>
        </p:spPr>
      </p:pic>
      <p:sp>
        <p:nvSpPr>
          <p:cNvPr id="46082" name="Rectangle 2"/>
          <p:cNvSpPr>
            <a:spLocks noGrp="1" noChangeArrowheads="1"/>
          </p:cNvSpPr>
          <p:nvPr>
            <p:ph type="title"/>
          </p:nvPr>
        </p:nvSpPr>
        <p:spPr>
          <a:xfrm>
            <a:off x="228600" y="152400"/>
            <a:ext cx="8534400" cy="685800"/>
          </a:xfrm>
          <a:effectLst>
            <a:outerShdw dist="38100" algn="ctr" rotWithShape="0">
              <a:srgbClr val="99FF99"/>
            </a:outerShdw>
          </a:effectLst>
        </p:spPr>
        <p:txBody>
          <a:bodyPr/>
          <a:lstStyle/>
          <a:p>
            <a:r>
              <a:rPr lang="es-MX" sz="4600" b="1">
                <a:solidFill>
                  <a:srgbClr val="A50021"/>
                </a:solidFill>
                <a:latin typeface="Verdana" pitchFamily="34" charset="0"/>
              </a:rPr>
              <a:t>POBREZA VS. FIDELIDAD</a:t>
            </a:r>
            <a:endParaRPr lang="es-ES" sz="4600" b="1">
              <a:solidFill>
                <a:srgbClr val="A50021"/>
              </a:solidFill>
              <a:latin typeface="Verdana" pitchFamily="34" charset="0"/>
            </a:endParaRPr>
          </a:p>
        </p:txBody>
      </p:sp>
      <p:sp>
        <p:nvSpPr>
          <p:cNvPr id="46083" name="Rectangle 3"/>
          <p:cNvSpPr>
            <a:spLocks noGrp="1" noChangeArrowheads="1"/>
          </p:cNvSpPr>
          <p:nvPr>
            <p:ph type="body" sz="half" idx="1"/>
          </p:nvPr>
        </p:nvSpPr>
        <p:spPr>
          <a:xfrm>
            <a:off x="0" y="1417638"/>
            <a:ext cx="5140325" cy="5106987"/>
          </a:xfrm>
          <a:noFill/>
          <a:effectLst>
            <a:outerShdw dist="38100" algn="ctr" rotWithShape="0">
              <a:srgbClr val="99FF99"/>
            </a:outerShdw>
          </a:effectLst>
        </p:spPr>
        <p:txBody>
          <a:bodyPr/>
          <a:lstStyle/>
          <a:p>
            <a:pPr algn="just">
              <a:lnSpc>
                <a:spcPct val="90000"/>
              </a:lnSpc>
              <a:buFontTx/>
              <a:buNone/>
            </a:pPr>
            <a:r>
              <a:rPr lang="es-MX" sz="2600" b="1">
                <a:solidFill>
                  <a:srgbClr val="333399"/>
                </a:solidFill>
                <a:latin typeface="Verdana" pitchFamily="34" charset="0"/>
              </a:rPr>
              <a:t>’’Casi todos los creyentes macedonios eran pobres en bienes de éste mundo, pero  sus corazones rebosaban de amor a Dios y a su verdad y daban alegremente para el sostén del evangelio.  La liberalidad de los conversos de Macedonia se presentaba como un ejemplo a las otras iglesias”. </a:t>
            </a:r>
            <a:r>
              <a:rPr lang="es-MX" sz="1800" b="1">
                <a:solidFill>
                  <a:srgbClr val="A50021"/>
                </a:solidFill>
                <a:latin typeface="Verdana" pitchFamily="34" charset="0"/>
              </a:rPr>
              <a:t>CMC. Pág.177.</a:t>
            </a:r>
            <a:endParaRPr lang="es-ES" sz="1800" b="1">
              <a:solidFill>
                <a:srgbClr val="A50021"/>
              </a:solidFill>
              <a:latin typeface="Verdana" pitchFamily="34" charset="0"/>
            </a:endParaRPr>
          </a:p>
        </p:txBody>
      </p:sp>
      <p:pic>
        <p:nvPicPr>
          <p:cNvPr id="46086" name="Picture 6" descr="C060"/>
          <p:cNvPicPr>
            <a:picLocks noChangeAspect="1" noChangeArrowheads="1"/>
          </p:cNvPicPr>
          <p:nvPr/>
        </p:nvPicPr>
        <p:blipFill>
          <a:blip r:embed="rId3"/>
          <a:srcRect/>
          <a:stretch>
            <a:fillRect/>
          </a:stretch>
        </p:blipFill>
        <p:spPr bwMode="auto">
          <a:xfrm>
            <a:off x="6437313" y="981075"/>
            <a:ext cx="2706687" cy="36004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Effect transition="in" filter="dissolve">
                                      <p:cBhvr>
                                        <p:cTn id="7" dur="500"/>
                                        <p:tgtEl>
                                          <p:spTgt spid="460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solidFill>
          <a:srgbClr val="FF99CC"/>
        </a:solidFill>
        <a:effectLst/>
      </p:bgPr>
    </p:bg>
    <p:spTree>
      <p:nvGrpSpPr>
        <p:cNvPr id="1" name=""/>
        <p:cNvGrpSpPr/>
        <p:nvPr/>
      </p:nvGrpSpPr>
      <p:grpSpPr>
        <a:xfrm>
          <a:off x="0" y="0"/>
          <a:ext cx="0" cy="0"/>
          <a:chOff x="0" y="0"/>
          <a:chExt cx="0" cy="0"/>
        </a:xfrm>
      </p:grpSpPr>
      <p:pic>
        <p:nvPicPr>
          <p:cNvPr id="47115" name="Picture 1035" descr="IB-103"/>
          <p:cNvPicPr>
            <a:picLocks noChangeAspect="1" noChangeArrowheads="1"/>
          </p:cNvPicPr>
          <p:nvPr/>
        </p:nvPicPr>
        <p:blipFill>
          <a:blip r:embed="rId2"/>
          <a:srcRect/>
          <a:stretch>
            <a:fillRect/>
          </a:stretch>
        </p:blipFill>
        <p:spPr bwMode="auto">
          <a:xfrm>
            <a:off x="-304800" y="-228600"/>
            <a:ext cx="9753600" cy="7315200"/>
          </a:xfrm>
          <a:prstGeom prst="rect">
            <a:avLst/>
          </a:prstGeom>
          <a:noFill/>
        </p:spPr>
      </p:pic>
      <p:sp>
        <p:nvSpPr>
          <p:cNvPr id="47107" name="Rectangle 1027"/>
          <p:cNvSpPr>
            <a:spLocks noGrp="1" noChangeArrowheads="1"/>
          </p:cNvSpPr>
          <p:nvPr>
            <p:ph type="body" sz="half" idx="1"/>
          </p:nvPr>
        </p:nvSpPr>
        <p:spPr>
          <a:xfrm>
            <a:off x="0" y="476250"/>
            <a:ext cx="8893175" cy="5616575"/>
          </a:xfrm>
          <a:noFill/>
          <a:ln/>
          <a:effectLst>
            <a:outerShdw dist="38100" algn="ctr" rotWithShape="0">
              <a:srgbClr val="99FF99"/>
            </a:outerShdw>
          </a:effectLst>
        </p:spPr>
        <p:txBody>
          <a:bodyPr/>
          <a:lstStyle/>
          <a:p>
            <a:pPr algn="just">
              <a:buFontTx/>
              <a:buNone/>
            </a:pPr>
            <a:r>
              <a:rPr lang="es-MX" sz="4000" b="1">
                <a:solidFill>
                  <a:srgbClr val="333399"/>
                </a:solidFill>
                <a:latin typeface="Verdana" pitchFamily="34" charset="0"/>
              </a:rPr>
              <a:t>’’Aun cuando la iglesia se componga mayormente de hermanos pobres, el asunto de la benevolencia sistemática debe explicarse cabalmente y adoptarse el plan de todo corazón.  La fidelidad no traerá escasez”    </a:t>
            </a:r>
            <a:r>
              <a:rPr lang="es-MX" sz="1800" b="1">
                <a:solidFill>
                  <a:srgbClr val="A50021"/>
                </a:solidFill>
                <a:latin typeface="Verdana" pitchFamily="34" charset="0"/>
              </a:rPr>
              <a:t>O.E.  Pág .234.</a:t>
            </a:r>
            <a:endParaRPr lang="es-ES" sz="1800" b="1">
              <a:solidFill>
                <a:srgbClr val="A50021"/>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dissolve">
                                      <p:cBhvr>
                                        <p:cTn id="7" dur="500"/>
                                        <p:tgtEl>
                                          <p:spTgt spid="471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99CC">
                <a:gamma/>
                <a:shade val="83137"/>
                <a:invGamma/>
              </a:srgbClr>
            </a:gs>
            <a:gs pos="50000">
              <a:srgbClr val="0099CC"/>
            </a:gs>
            <a:gs pos="100000">
              <a:srgbClr val="0099CC">
                <a:gamma/>
                <a:shade val="83137"/>
                <a:invGamma/>
              </a:srgbClr>
            </a:gs>
          </a:gsLst>
          <a:lin ang="5400000" scaled="1"/>
        </a:gradFill>
        <a:effectLst/>
      </p:bgPr>
    </p:bg>
    <p:spTree>
      <p:nvGrpSpPr>
        <p:cNvPr id="1" name=""/>
        <p:cNvGrpSpPr/>
        <p:nvPr/>
      </p:nvGrpSpPr>
      <p:grpSpPr>
        <a:xfrm>
          <a:off x="0" y="0"/>
          <a:ext cx="0" cy="0"/>
          <a:chOff x="0" y="0"/>
          <a:chExt cx="0" cy="0"/>
        </a:xfrm>
      </p:grpSpPr>
      <p:pic>
        <p:nvPicPr>
          <p:cNvPr id="49158" name="Picture 1030" descr="IB-103"/>
          <p:cNvPicPr>
            <a:picLocks noChangeAspect="1" noChangeArrowheads="1"/>
          </p:cNvPicPr>
          <p:nvPr/>
        </p:nvPicPr>
        <p:blipFill>
          <a:blip r:embed="rId2"/>
          <a:srcRect/>
          <a:stretch>
            <a:fillRect/>
          </a:stretch>
        </p:blipFill>
        <p:spPr bwMode="auto">
          <a:xfrm>
            <a:off x="-304800" y="-228600"/>
            <a:ext cx="9753600" cy="7315200"/>
          </a:xfrm>
          <a:prstGeom prst="rect">
            <a:avLst/>
          </a:prstGeom>
          <a:noFill/>
        </p:spPr>
      </p:pic>
      <p:sp>
        <p:nvSpPr>
          <p:cNvPr id="49154" name="Rectangle 1026"/>
          <p:cNvSpPr>
            <a:spLocks noGrp="1" noChangeArrowheads="1"/>
          </p:cNvSpPr>
          <p:nvPr>
            <p:ph type="title"/>
          </p:nvPr>
        </p:nvSpPr>
        <p:spPr>
          <a:xfrm>
            <a:off x="827088" y="2133600"/>
            <a:ext cx="7772400" cy="1582738"/>
          </a:xfrm>
          <a:noFill/>
          <a:effectLst>
            <a:outerShdw dist="38100" algn="ctr" rotWithShape="0">
              <a:schemeClr val="hlink"/>
            </a:outerShdw>
          </a:effectLst>
        </p:spPr>
        <p:txBody>
          <a:bodyPr/>
          <a:lstStyle/>
          <a:p>
            <a:r>
              <a:rPr lang="es-MX" sz="5400" b="1">
                <a:solidFill>
                  <a:srgbClr val="339933"/>
                </a:solidFill>
                <a:latin typeface="Verdana" pitchFamily="34" charset="0"/>
              </a:rPr>
              <a:t>INSTRUCCIÓN BIBLICA </a:t>
            </a:r>
            <a:endParaRPr lang="es-ES" sz="5400" b="1">
              <a:solidFill>
                <a:srgbClr val="339933"/>
              </a:solidFill>
              <a:latin typeface="Verdan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1172</TotalTime>
  <Words>1184</Words>
  <Application>Microsoft Office PowerPoint</Application>
  <PresentationFormat>Presentación en pantalla (4:3)</PresentationFormat>
  <Paragraphs>85</Paragraphs>
  <Slides>29</Slides>
  <Notes>24</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29</vt:i4>
      </vt:variant>
    </vt:vector>
  </HeadingPairs>
  <TitlesOfParts>
    <vt:vector size="34" baseType="lpstr">
      <vt:lpstr>Times New Roman</vt:lpstr>
      <vt:lpstr>Verdana</vt:lpstr>
      <vt:lpstr>Arial</vt:lpstr>
      <vt:lpstr>Tw Cen MT Condensed Extra Bold</vt:lpstr>
      <vt:lpstr>Diseño predeterminado</vt:lpstr>
      <vt:lpstr>Diapositiva 1</vt:lpstr>
      <vt:lpstr>DEBER DE  LOS LÍDERES</vt:lpstr>
      <vt:lpstr>Diapositiva 3</vt:lpstr>
      <vt:lpstr>Diapositiva 4</vt:lpstr>
      <vt:lpstr>Diapositiva 5</vt:lpstr>
      <vt:lpstr>Diapositiva 6</vt:lpstr>
      <vt:lpstr>POBREZA VS. FIDELIDAD</vt:lpstr>
      <vt:lpstr>Diapositiva 8</vt:lpstr>
      <vt:lpstr>INSTRUCCIÓN BIBLICA </vt:lpstr>
      <vt:lpstr>Diapositiva 10</vt:lpstr>
      <vt:lpstr>Diapositiva 11</vt:lpstr>
      <vt:lpstr>TAN ETERNO COMO LA LEY</vt:lpstr>
      <vt:lpstr>Diapositiva 13</vt:lpstr>
      <vt:lpstr>Diapositiva 14</vt:lpstr>
      <vt:lpstr>Diapositiva 15</vt:lpstr>
      <vt:lpstr> USO DEBIDO DEL DIEZMO</vt:lpstr>
      <vt:lpstr>Diapositiva 17</vt:lpstr>
      <vt:lpstr>Diapositiva 18</vt:lpstr>
      <vt:lpstr>Diapositiva 19</vt:lpstr>
      <vt:lpstr>Diapositiva 20</vt:lpstr>
      <vt:lpstr> USO INADECUADO DEL DIEZMO</vt:lpstr>
      <vt:lpstr>Diapositiva 22</vt:lpstr>
      <vt:lpstr>Diapositiva 23</vt:lpstr>
      <vt:lpstr>Diapositiva 24</vt:lpstr>
      <vt:lpstr>Diapositiva 25</vt:lpstr>
      <vt:lpstr>QUÉ HACER SI SE TIENEN DUDAS</vt:lpstr>
      <vt:lpstr>QUÉ HACER SI SE TIENEN DUDAS</vt:lpstr>
      <vt:lpstr>RECOMENDACIONES</vt:lpstr>
      <vt:lpstr>CONCLUSIÓN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PC</cp:lastModifiedBy>
  <cp:revision>57</cp:revision>
  <dcterms:created xsi:type="dcterms:W3CDTF">1601-01-01T00:00:00Z</dcterms:created>
  <dcterms:modified xsi:type="dcterms:W3CDTF">2010-03-20T19:01:02Z</dcterms:modified>
</cp:coreProperties>
</file>